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4"/>
  </p:notesMasterIdLst>
  <p:handoutMasterIdLst>
    <p:handoutMasterId r:id="rId15"/>
  </p:handoutMasterIdLst>
  <p:sldIdLst>
    <p:sldId id="275" r:id="rId2"/>
    <p:sldId id="276" r:id="rId3"/>
    <p:sldId id="278" r:id="rId4"/>
    <p:sldId id="279" r:id="rId5"/>
    <p:sldId id="289" r:id="rId6"/>
    <p:sldId id="290" r:id="rId7"/>
    <p:sldId id="291" r:id="rId8"/>
    <p:sldId id="282" r:id="rId9"/>
    <p:sldId id="284" r:id="rId10"/>
    <p:sldId id="288" r:id="rId11"/>
    <p:sldId id="277" r:id="rId12"/>
    <p:sldId id="286" r:id="rId13"/>
  </p:sldIdLst>
  <p:sldSz cx="9144000" cy="6858000" type="screen4x3"/>
  <p:notesSz cx="6858000" cy="9144000"/>
  <p:embeddedFontLst>
    <p:embeddedFont>
      <p:font typeface="Calibri" panose="020F0502020204030204" pitchFamily="34" charset="0"/>
      <p:regular r:id="rId16"/>
      <p:bold r:id="rId17"/>
      <p:italic r:id="rId18"/>
      <p:boldItalic r:id="rId19"/>
    </p:embeddedFont>
    <p:embeddedFont>
      <p:font typeface="Tuffy" panose="020B0603060100000000" pitchFamily="34" charset="0"/>
      <p:regular r:id="rId20"/>
      <p:bold r:id="rId21"/>
      <p:italic r:id="rId22"/>
      <p:boldItalic r:id="rId23"/>
    </p:embeddedFont>
    <p:embeddedFont>
      <p:font typeface="Tuffy-TTF" panose="020B0603060100000000" pitchFamily="34" charset="0"/>
      <p:regular r:id="rId24"/>
      <p:bold r:id="rId25"/>
      <p:italic r:id="rId26"/>
      <p:boldItalic r:id="rId27"/>
    </p:embeddedFont>
    <p:embeddedFont>
      <p:font typeface="Kalam" panose="02000000000000000000" pitchFamily="2" charset="0"/>
      <p:regular r:id="rId28"/>
    </p:embeddedFont>
    <p:embeddedFont>
      <p:font typeface="Twinkl" pitchFamily="2" charset="0"/>
      <p:regular r:id="rId29"/>
      <p:bold r:id="rId3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37" userDrawn="1">
          <p15:clr>
            <a:srgbClr val="A4A3A4"/>
          </p15:clr>
        </p15:guide>
        <p15:guide id="2" pos="2880" userDrawn="1">
          <p15:clr>
            <a:srgbClr val="A4A3A4"/>
          </p15:clr>
        </p15:guide>
        <p15:guide id="4" pos="340" userDrawn="1">
          <p15:clr>
            <a:srgbClr val="A4A3A4"/>
          </p15:clr>
        </p15:guide>
        <p15:guide id="5" orient="horz" pos="3952" userDrawn="1">
          <p15:clr>
            <a:srgbClr val="A4A3A4"/>
          </p15:clr>
        </p15:guide>
        <p15:guide id="6" pos="5420" userDrawn="1">
          <p15:clr>
            <a:srgbClr val="A4A3A4"/>
          </p15:clr>
        </p15:guide>
        <p15:guide id="7" orient="horz" pos="332" userDrawn="1">
          <p15:clr>
            <a:srgbClr val="A4A3A4"/>
          </p15:clr>
        </p15:guide>
        <p15:guide id="8" pos="476" userDrawn="1">
          <p15:clr>
            <a:srgbClr val="A4A3A4"/>
          </p15:clr>
        </p15:guide>
        <p15:guide id="9" orient="horz" pos="472" userDrawn="1">
          <p15:clr>
            <a:srgbClr val="A4A3A4"/>
          </p15:clr>
        </p15:guide>
        <p15:guide id="10" orient="horz" pos="3816"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BE9EB"/>
    <a:srgbClr val="18A0DB"/>
    <a:srgbClr val="2DB6BC"/>
    <a:srgbClr val="FFC000"/>
    <a:srgbClr val="D60033"/>
    <a:srgbClr val="CC0000"/>
    <a:srgbClr val="008F92"/>
    <a:srgbClr val="009285"/>
    <a:srgbClr val="87BD31"/>
    <a:srgbClr val="0079C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95" autoAdjust="0"/>
    <p:restoredTop sz="94660"/>
  </p:normalViewPr>
  <p:slideViewPr>
    <p:cSldViewPr snapToGrid="0" showGuides="1">
      <p:cViewPr varScale="1">
        <p:scale>
          <a:sx n="115" d="100"/>
          <a:sy n="115" d="100"/>
        </p:scale>
        <p:origin x="510" y="114"/>
      </p:cViewPr>
      <p:guideLst>
        <p:guide orient="horz" pos="2137"/>
        <p:guide pos="2880"/>
        <p:guide pos="340"/>
        <p:guide orient="horz" pos="3952"/>
        <p:guide pos="5420"/>
        <p:guide orient="horz" pos="332"/>
        <p:guide pos="476"/>
        <p:guide orient="horz" pos="472"/>
        <p:guide orient="horz" pos="3816"/>
        <p:guide pos="5284"/>
      </p:guideLst>
    </p:cSldViewPr>
  </p:slideViewPr>
  <p:notesTextViewPr>
    <p:cViewPr>
      <p:scale>
        <a:sx n="3" d="2"/>
        <a:sy n="3" d="2"/>
      </p:scale>
      <p:origin x="0" y="0"/>
    </p:cViewPr>
  </p:notesTextViewPr>
  <p:notesViewPr>
    <p:cSldViewPr snapToGrid="0" showGuides="1">
      <p:cViewPr varScale="1">
        <p:scale>
          <a:sx n="77" d="100"/>
          <a:sy n="77" d="100"/>
        </p:scale>
        <p:origin x="2646"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3.fntdata"/><Relationship Id="rId26" Type="http://schemas.openxmlformats.org/officeDocument/2006/relationships/font" Target="fonts/font11.fntdata"/><Relationship Id="rId3" Type="http://schemas.openxmlformats.org/officeDocument/2006/relationships/slide" Target="slides/slide2.xml"/><Relationship Id="rId21" Type="http://schemas.openxmlformats.org/officeDocument/2006/relationships/font" Target="fonts/font6.fntdata"/><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2.fntdata"/><Relationship Id="rId25" Type="http://schemas.openxmlformats.org/officeDocument/2006/relationships/font" Target="fonts/font10.fntdata"/><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font" Target="fonts/font1.fntdata"/><Relationship Id="rId20" Type="http://schemas.openxmlformats.org/officeDocument/2006/relationships/font" Target="fonts/font5.fntdata"/><Relationship Id="rId29" Type="http://schemas.openxmlformats.org/officeDocument/2006/relationships/font" Target="fonts/font14.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9.fntdata"/><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handoutMaster" Target="handoutMasters/handoutMaster1.xml"/><Relationship Id="rId23" Type="http://schemas.openxmlformats.org/officeDocument/2006/relationships/font" Target="fonts/font8.fntdata"/><Relationship Id="rId28" Type="http://schemas.openxmlformats.org/officeDocument/2006/relationships/font" Target="fonts/font13.fntdata"/><Relationship Id="rId10" Type="http://schemas.openxmlformats.org/officeDocument/2006/relationships/slide" Target="slides/slide9.xml"/><Relationship Id="rId19" Type="http://schemas.openxmlformats.org/officeDocument/2006/relationships/font" Target="fonts/font4.fntdata"/><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 Id="rId22" Type="http://schemas.openxmlformats.org/officeDocument/2006/relationships/font" Target="fonts/font7.fntdata"/><Relationship Id="rId27" Type="http://schemas.openxmlformats.org/officeDocument/2006/relationships/font" Target="fonts/font12.fntdata"/><Relationship Id="rId30" Type="http://schemas.openxmlformats.org/officeDocument/2006/relationships/font" Target="fonts/font15.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14/11/2019</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14/11/2019</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 Id="rId5" Type="http://schemas.openxmlformats.org/officeDocument/2006/relationships/hyperlink" Target="https://www.twinkl.co.uk/resources/white-rose-maths-resources/year-5-white-rose-maths-resources-key-stage-1-year-1-year-2/spring-block-1-multiplication-and-division-year-5-white-rose-maths-supporting-resources-key-stage-1" TargetMode="External"/><Relationship Id="rId4" Type="http://schemas.openxmlformats.org/officeDocument/2006/relationships/hyperlink" Target="https://www.twinkl.co.uk/resources/white-rose-maths-resources/year-5-white-rose-maths-resources-key-stage-1-year-1-year-2/autumn-block-3-statistics-year-5-white-rose-maths-resources-key-stage-1-year-1-year-2"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5.jpg"/><Relationship Id="rId1" Type="http://schemas.openxmlformats.org/officeDocument/2006/relationships/slideMaster" Target="../slideMasters/slideMaster1.xml"/><Relationship Id="rId5" Type="http://schemas.openxmlformats.org/officeDocument/2006/relationships/hyperlink" Target="https://www.twinkl.co.uk/resources/white-rose-maths-resources/year-5-white-rose-maths-resources-key-stage-1-year-1-year-2/spring-block-1-multiplication-and-division-year-5-white-rose-maths-supporting-resources-key-stage-1" TargetMode="External"/><Relationship Id="rId4" Type="http://schemas.openxmlformats.org/officeDocument/2006/relationships/hyperlink" Target="https://www.twinkl.co.uk/resources/white-rose-maths-resources/year-5-white-rose-maths-resources-key-stage-1-year-1-year-2/autumn-block-3-statistics-year-5-white-rose-maths-resources-key-stage-1-year-1-year-2"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394855" y="5763277"/>
            <a:ext cx="1005840" cy="723207"/>
          </a:xfrm>
          <a:prstGeom prst="rect">
            <a:avLst/>
          </a:prstGeom>
          <a:solidFill>
            <a:schemeClr val="bg1">
              <a:alpha val="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p>
        </p:txBody>
      </p:sp>
      <p:sp>
        <p:nvSpPr>
          <p:cNvPr id="5" name="Rectangle 4">
            <a:hlinkClick r:id="rId5"/>
          </p:cNvPr>
          <p:cNvSpPr/>
          <p:nvPr userDrawn="1"/>
        </p:nvSpPr>
        <p:spPr>
          <a:xfrm>
            <a:off x="304800" y="5758248"/>
            <a:ext cx="1194486" cy="716692"/>
          </a:xfrm>
          <a:prstGeom prst="rect">
            <a:avLst/>
          </a:prstGeom>
          <a:solidFill>
            <a:schemeClr val="bg1">
              <a:alpha val="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537040751"/>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smtClean="0"/>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
        <p:nvSpPr>
          <p:cNvPr id="4" name="Rectangle 3">
            <a:hlinkClick r:id="rId4"/>
          </p:cNvPr>
          <p:cNvSpPr/>
          <p:nvPr userDrawn="1"/>
        </p:nvSpPr>
        <p:spPr>
          <a:xfrm>
            <a:off x="4069080" y="3067397"/>
            <a:ext cx="1005840" cy="723207"/>
          </a:xfrm>
          <a:prstGeom prst="rect">
            <a:avLst/>
          </a:prstGeom>
          <a:solidFill>
            <a:schemeClr val="bg1">
              <a:alpha val="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GB"/>
          </a:p>
        </p:txBody>
      </p:sp>
      <p:sp>
        <p:nvSpPr>
          <p:cNvPr id="5" name="Rectangle 4">
            <a:hlinkClick r:id="rId5"/>
          </p:cNvPr>
          <p:cNvSpPr/>
          <p:nvPr userDrawn="1"/>
        </p:nvSpPr>
        <p:spPr>
          <a:xfrm>
            <a:off x="3979701" y="3067397"/>
            <a:ext cx="1194486" cy="716692"/>
          </a:xfrm>
          <a:prstGeom prst="rect">
            <a:avLst/>
          </a:prstGeom>
          <a:solidFill>
            <a:schemeClr val="bg1">
              <a:alpha val="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1681973774"/>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3.xml"/><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3.xml"/><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3.xml"/><Relationship Id="rId4" Type="http://schemas.openxmlformats.org/officeDocument/2006/relationships/image" Target="../media/image15.png"/></Relationships>
</file>

<file path=ppt/slides/_rels/slide10.xml.rels><?xml version="1.0" encoding="UTF-8" standalone="yes"?>
<Relationships xmlns="http://schemas.openxmlformats.org/package/2006/relationships"><Relationship Id="rId3" Type="http://schemas.openxmlformats.org/officeDocument/2006/relationships/image" Target="../media/image17.jpeg"/><Relationship Id="rId7" Type="http://schemas.openxmlformats.org/officeDocument/2006/relationships/image" Target="../media/image21.png"/><Relationship Id="rId2" Type="http://schemas.openxmlformats.org/officeDocument/2006/relationships/image" Target="../media/image16.png"/><Relationship Id="rId1" Type="http://schemas.openxmlformats.org/officeDocument/2006/relationships/slideLayout" Target="../slideLayouts/slideLayout3.xml"/><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image" Target="../media/image18.jpeg"/></Relationships>
</file>

<file path=ppt/slides/_rels/slide1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hyperlink" Target="https://www.twinkl.co.uk/resources/planit-maths-primary-teaching-resources-year-5/planit-maths-primary-teaching-resources-year-5-number---multiplication-and-division/planit-maths-primary-teaching-resources-year-5-number---multiplication-and-division-multiply-numbers-up-to-4-digits-by-a-one--or-two-digit-number-using-a-formal-written-method-including-long-multiplication-for-two-digit-numbers" TargetMode="External"/><Relationship Id="rId1" Type="http://schemas.openxmlformats.org/officeDocument/2006/relationships/slideLayout" Target="../slideLayouts/slideLayout4.xml"/><Relationship Id="rId5" Type="http://schemas.openxmlformats.org/officeDocument/2006/relationships/image" Target="../media/image24.jpeg"/><Relationship Id="rId4" Type="http://schemas.openxmlformats.org/officeDocument/2006/relationships/image" Target="../media/image23.jpe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9962287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txBox="1">
            <a:spLocks/>
          </p:cNvSpPr>
          <p:nvPr/>
        </p:nvSpPr>
        <p:spPr>
          <a:xfrm>
            <a:off x="461962" y="762000"/>
            <a:ext cx="8220075" cy="652318"/>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GB" altLang="en-US" sz="2800" b="1" i="0" u="none" strike="noStrike" kern="1200" cap="none" spc="0" normalizeH="0" baseline="0" noProof="0" dirty="0">
                <a:ln>
                  <a:noFill/>
                </a:ln>
                <a:solidFill>
                  <a:srgbClr val="014482"/>
                </a:solidFill>
                <a:effectLst/>
                <a:uLnTx/>
                <a:uFillTx/>
                <a:latin typeface="Tuffy-TTF" panose="020B0603060100000000" pitchFamily="34" charset="0"/>
                <a:ea typeface="Tuffy" panose="020B0603060100000000" pitchFamily="34" charset="0"/>
                <a:cs typeface="Arial" panose="020B0604020202020204" pitchFamily="34" charset="0"/>
              </a:rPr>
              <a:t>Diving into Mastery Guidance for Educators</a:t>
            </a:r>
          </a:p>
        </p:txBody>
      </p:sp>
      <p:sp>
        <p:nvSpPr>
          <p:cNvPr id="4" name="Rectangle 3">
            <a:extLst>
              <a:ext uri="{FF2B5EF4-FFF2-40B4-BE49-F238E27FC236}">
                <a16:creationId xmlns="" xmlns:a16="http://schemas.microsoft.com/office/drawing/2014/main" id="{FA04B34F-55C5-40A6-8A7E-881778633952}"/>
              </a:ext>
            </a:extLst>
          </p:cNvPr>
          <p:cNvSpPr/>
          <p:nvPr/>
        </p:nvSpPr>
        <p:spPr>
          <a:xfrm>
            <a:off x="761153" y="1994284"/>
            <a:ext cx="3196589" cy="3795053"/>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ysClr val="windowText" lastClr="000000"/>
              </a:solidFill>
              <a:effectLst/>
              <a:uLnTx/>
              <a:uFillTx/>
              <a:latin typeface="Twinkl" pitchFamily="50" charset="0"/>
            </a:endParaRPr>
          </a:p>
        </p:txBody>
      </p:sp>
      <p:sp>
        <p:nvSpPr>
          <p:cNvPr id="5" name="Rectangle 4"/>
          <p:cNvSpPr/>
          <p:nvPr/>
        </p:nvSpPr>
        <p:spPr>
          <a:xfrm>
            <a:off x="769943" y="1341966"/>
            <a:ext cx="7623169" cy="584775"/>
          </a:xfrm>
          <a:prstGeom prst="rect">
            <a:avLst/>
          </a:prstGeom>
        </p:spPr>
        <p:txBody>
          <a:bodyPr wrap="square">
            <a:spAutoFit/>
          </a:bodyPr>
          <a:lstStyle/>
          <a:p>
            <a:pPr algn="just"/>
            <a:r>
              <a:rPr lang="en-GB" sz="1600" dirty="0">
                <a:latin typeface="Tuffy" panose="020B0603060100000000" pitchFamily="34" charset="0"/>
                <a:ea typeface="Tuffy" panose="020B0603060100000000" pitchFamily="34" charset="0"/>
              </a:rPr>
              <a:t>Each activity sheet is split into three sections, </a:t>
            </a:r>
            <a:r>
              <a:rPr lang="en-GB" sz="1600" dirty="0" smtClean="0">
                <a:latin typeface="Tuffy" panose="020B0603060100000000" pitchFamily="34" charset="0"/>
                <a:ea typeface="Tuffy" panose="020B0603060100000000" pitchFamily="34" charset="0"/>
              </a:rPr>
              <a:t>diving, </a:t>
            </a:r>
            <a:r>
              <a:rPr lang="en-GB" sz="1600" dirty="0">
                <a:latin typeface="Tuffy" panose="020B0603060100000000" pitchFamily="34" charset="0"/>
                <a:ea typeface="Tuffy" panose="020B0603060100000000" pitchFamily="34" charset="0"/>
              </a:rPr>
              <a:t>deeper and deepest, which are represented by the following icons:</a:t>
            </a:r>
          </a:p>
        </p:txBody>
      </p:sp>
      <p:sp>
        <p:nvSpPr>
          <p:cNvPr id="6" name="Rectangle 5">
            <a:extLst>
              <a:ext uri="{FF2B5EF4-FFF2-40B4-BE49-F238E27FC236}">
                <a16:creationId xmlns="" xmlns:a16="http://schemas.microsoft.com/office/drawing/2014/main" id="{D7C4EA92-F36C-4499-A738-0B1DDBF02EE5}"/>
              </a:ext>
            </a:extLst>
          </p:cNvPr>
          <p:cNvSpPr/>
          <p:nvPr/>
        </p:nvSpPr>
        <p:spPr>
          <a:xfrm>
            <a:off x="4184822" y="1936618"/>
            <a:ext cx="4208289" cy="3046988"/>
          </a:xfrm>
          <a:prstGeom prst="rect">
            <a:avLst/>
          </a:prstGeom>
        </p:spPr>
        <p:txBody>
          <a:bodyPr wrap="square" lIns="0" tIns="0" rIns="0" bIns="0">
            <a:spAutoFit/>
          </a:bodyPr>
          <a:lstStyle/>
          <a:p>
            <a:pPr algn="just"/>
            <a:r>
              <a:rPr lang="en-GB" sz="1600" dirty="0">
                <a:latin typeface="Tuffy" panose="020B0603060100000000" pitchFamily="34" charset="0"/>
                <a:ea typeface="Tuffy" panose="020B0603060100000000" pitchFamily="34" charset="0"/>
              </a:rPr>
              <a:t>These carefully designed activities take your children through a learning journey, initially ensuring they are fluent with the key concept being taught; then applying this to a range of reasoning and problem-solving activities. </a:t>
            </a:r>
            <a:endParaRPr lang="en-GB" sz="1600" dirty="0" smtClean="0">
              <a:latin typeface="Tuffy" panose="020B0603060100000000" pitchFamily="34" charset="0"/>
              <a:ea typeface="Tuffy" panose="020B0603060100000000" pitchFamily="34" charset="0"/>
            </a:endParaRPr>
          </a:p>
          <a:p>
            <a:pPr algn="just"/>
            <a:endParaRPr lang="en-GB" sz="1600" dirty="0">
              <a:latin typeface="Tuffy" panose="020B0603060100000000" pitchFamily="34" charset="0"/>
              <a:ea typeface="Tuffy" panose="020B0603060100000000" pitchFamily="34" charset="0"/>
            </a:endParaRPr>
          </a:p>
          <a:p>
            <a:pPr algn="just"/>
            <a:r>
              <a:rPr lang="en-GB" sz="1600" dirty="0">
                <a:latin typeface="Tuffy" panose="020B0603060100000000" pitchFamily="34" charset="0"/>
                <a:ea typeface="Tuffy" panose="020B0603060100000000" pitchFamily="34" charset="0"/>
              </a:rPr>
              <a:t>These sheets might not necessarily be used in a linear way. Some children might begin at the ‘Deeper’ section and in fact, others may ‘dive straight in’ to the ‘Deepest’ section if they have already mastered the skill and are applying this to show their depth of understanding. </a:t>
            </a:r>
          </a:p>
        </p:txBody>
      </p:sp>
      <p:grpSp>
        <p:nvGrpSpPr>
          <p:cNvPr id="7" name="Group 6"/>
          <p:cNvGrpSpPr/>
          <p:nvPr/>
        </p:nvGrpSpPr>
        <p:grpSpPr>
          <a:xfrm>
            <a:off x="1213030" y="2423057"/>
            <a:ext cx="2292835" cy="2937506"/>
            <a:chOff x="1213030" y="2423057"/>
            <a:chExt cx="2292835" cy="2937506"/>
          </a:xfrm>
        </p:grpSpPr>
        <p:pic>
          <p:nvPicPr>
            <p:cNvPr id="8" name="Picture 7">
              <a:extLst>
                <a:ext uri="{FF2B5EF4-FFF2-40B4-BE49-F238E27FC236}">
                  <a16:creationId xmlns="" xmlns:a16="http://schemas.microsoft.com/office/drawing/2014/main" id="{82F8BBE3-D3F3-4DE6-A818-2D773F20B11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213030" y="2423057"/>
              <a:ext cx="868680" cy="868680"/>
            </a:xfrm>
            <a:prstGeom prst="rect">
              <a:avLst/>
            </a:prstGeom>
          </p:spPr>
        </p:pic>
        <p:pic>
          <p:nvPicPr>
            <p:cNvPr id="9" name="Picture 8">
              <a:extLst>
                <a:ext uri="{FF2B5EF4-FFF2-40B4-BE49-F238E27FC236}">
                  <a16:creationId xmlns="" xmlns:a16="http://schemas.microsoft.com/office/drawing/2014/main" id="{164A8FE3-B06C-4E40-977F-4F3E0ACC2ADD}"/>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213030" y="3457470"/>
              <a:ext cx="868680" cy="868680"/>
            </a:xfrm>
            <a:prstGeom prst="rect">
              <a:avLst/>
            </a:prstGeom>
          </p:spPr>
        </p:pic>
        <p:pic>
          <p:nvPicPr>
            <p:cNvPr id="10" name="Picture 9">
              <a:extLst>
                <a:ext uri="{FF2B5EF4-FFF2-40B4-BE49-F238E27FC236}">
                  <a16:creationId xmlns="" xmlns:a16="http://schemas.microsoft.com/office/drawing/2014/main" id="{788CE03C-10B4-46B1-849A-0D1B9CBCCE9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213030" y="4491883"/>
              <a:ext cx="868680" cy="868680"/>
            </a:xfrm>
            <a:prstGeom prst="rect">
              <a:avLst/>
            </a:prstGeom>
          </p:spPr>
        </p:pic>
        <p:sp>
          <p:nvSpPr>
            <p:cNvPr id="11" name="Arrow: Pentagon 11">
              <a:extLst>
                <a:ext uri="{FF2B5EF4-FFF2-40B4-BE49-F238E27FC236}">
                  <a16:creationId xmlns="" xmlns:a16="http://schemas.microsoft.com/office/drawing/2014/main" id="{602133B5-7961-4F75-A2BE-B73C6DB63E21}"/>
                </a:ext>
              </a:extLst>
            </p:cNvPr>
            <p:cNvSpPr/>
            <p:nvPr/>
          </p:nvSpPr>
          <p:spPr>
            <a:xfrm flipH="1">
              <a:off x="2180298" y="2674517"/>
              <a:ext cx="1325567" cy="365760"/>
            </a:xfrm>
            <a:prstGeom prst="homePlate">
              <a:avLst/>
            </a:prstGeom>
            <a:solidFill>
              <a:srgbClr val="4EB2E5"/>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smtClean="0">
                  <a:solidFill>
                    <a:schemeClr val="bg1"/>
                  </a:solidFill>
                  <a:latin typeface="Tuffy-TTF" panose="020B0603060100000000" pitchFamily="34" charset="0"/>
                  <a:ea typeface="Tuffy" panose="020B0603060100000000" pitchFamily="34" charset="0"/>
                  <a:cs typeface="Arial" panose="020B0604020202020204" pitchFamily="34" charset="0"/>
                </a:rPr>
                <a:t>Diving</a:t>
              </a:r>
              <a:endParaRPr lang="en-US" b="1" dirty="0">
                <a:solidFill>
                  <a:schemeClr val="bg1"/>
                </a:solidFill>
              </a:endParaRPr>
            </a:p>
          </p:txBody>
        </p:sp>
        <p:sp>
          <p:nvSpPr>
            <p:cNvPr id="12" name="Arrow: Pentagon 12">
              <a:extLst>
                <a:ext uri="{FF2B5EF4-FFF2-40B4-BE49-F238E27FC236}">
                  <a16:creationId xmlns="" xmlns:a16="http://schemas.microsoft.com/office/drawing/2014/main" id="{D99180F2-5FC9-4895-9C62-0CB9474D9C82}"/>
                </a:ext>
              </a:extLst>
            </p:cNvPr>
            <p:cNvSpPr/>
            <p:nvPr/>
          </p:nvSpPr>
          <p:spPr>
            <a:xfrm flipH="1">
              <a:off x="2180298" y="3708930"/>
              <a:ext cx="1325567" cy="365760"/>
            </a:xfrm>
            <a:prstGeom prst="homePlate">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a:solidFill>
                    <a:schemeClr val="bg1"/>
                  </a:solidFill>
                  <a:latin typeface="Tuffy-TTF" panose="020B0603060100000000" pitchFamily="34" charset="0"/>
                  <a:ea typeface="Tuffy" panose="020B0603060100000000" pitchFamily="34" charset="0"/>
                  <a:cs typeface="Arial" panose="020B0604020202020204" pitchFamily="34" charset="0"/>
                </a:rPr>
                <a:t>Deeper</a:t>
              </a:r>
              <a:endParaRPr lang="en-US" b="1" dirty="0">
                <a:solidFill>
                  <a:schemeClr val="bg1"/>
                </a:solidFill>
              </a:endParaRPr>
            </a:p>
          </p:txBody>
        </p:sp>
        <p:sp>
          <p:nvSpPr>
            <p:cNvPr id="13" name="Arrow: Pentagon 13">
              <a:extLst>
                <a:ext uri="{FF2B5EF4-FFF2-40B4-BE49-F238E27FC236}">
                  <a16:creationId xmlns="" xmlns:a16="http://schemas.microsoft.com/office/drawing/2014/main" id="{6997B7B1-BA29-4830-B759-33B615380048}"/>
                </a:ext>
              </a:extLst>
            </p:cNvPr>
            <p:cNvSpPr/>
            <p:nvPr/>
          </p:nvSpPr>
          <p:spPr>
            <a:xfrm flipH="1">
              <a:off x="2180298" y="4743343"/>
              <a:ext cx="1325567" cy="365760"/>
            </a:xfrm>
            <a:prstGeom prst="homePlate">
              <a:avLst/>
            </a:prstGeom>
            <a:solidFill>
              <a:srgbClr val="00529C"/>
            </a:solidFill>
            <a:ln>
              <a:noFill/>
            </a:ln>
          </p:spPr>
          <p:style>
            <a:lnRef idx="2">
              <a:schemeClr val="accent1">
                <a:shade val="50000"/>
              </a:schemeClr>
            </a:lnRef>
            <a:fillRef idx="1">
              <a:schemeClr val="accent1"/>
            </a:fillRef>
            <a:effectRef idx="0">
              <a:schemeClr val="accent1"/>
            </a:effectRef>
            <a:fontRef idx="minor">
              <a:schemeClr val="lt1"/>
            </a:fontRef>
          </p:style>
          <p:txBody>
            <a:bodyPr bIns="72000" rtlCol="0" anchor="ctr"/>
            <a:lstStyle/>
            <a:p>
              <a:pPr algn="ctr"/>
              <a:r>
                <a:rPr lang="en-GB" b="1" kern="0" dirty="0">
                  <a:solidFill>
                    <a:schemeClr val="bg1"/>
                  </a:solidFill>
                  <a:latin typeface="Tuffy-TTF" panose="020B0603060100000000" pitchFamily="34" charset="0"/>
                  <a:ea typeface="Tuffy" panose="020B0603060100000000" pitchFamily="34" charset="0"/>
                  <a:cs typeface="Arial" panose="020B0604020202020204" pitchFamily="34" charset="0"/>
                </a:rPr>
                <a:t>Deepest</a:t>
              </a:r>
              <a:endParaRPr lang="en-US" b="1" dirty="0">
                <a:solidFill>
                  <a:schemeClr val="bg1"/>
                </a:solidFill>
              </a:endParaRPr>
            </a:p>
          </p:txBody>
        </p:sp>
      </p:grpSp>
    </p:spTree>
    <p:extLst>
      <p:ext uri="{BB962C8B-B14F-4D97-AF65-F5344CB8AC3E}">
        <p14:creationId xmlns:p14="http://schemas.microsoft.com/office/powerpoint/2010/main" val="132485078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ounded Rectangle 11"/>
          <p:cNvSpPr/>
          <p:nvPr/>
        </p:nvSpPr>
        <p:spPr bwMode="auto">
          <a:xfrm>
            <a:off x="503239" y="512763"/>
            <a:ext cx="8137524" cy="2193019"/>
          </a:xfrm>
          <a:prstGeom prst="roundRect">
            <a:avLst>
              <a:gd name="adj" fmla="val 6409"/>
            </a:avLst>
          </a:prstGeom>
          <a:solidFill>
            <a:srgbClr val="FFF9E7"/>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13"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smtClean="0">
                <a:latin typeface="+mn-lt"/>
              </a:rPr>
              <a:t>Aim</a:t>
            </a:r>
            <a:endParaRPr lang="en-US" sz="3600" dirty="0">
              <a:latin typeface="+mn-lt"/>
            </a:endParaRPr>
          </a:p>
        </p:txBody>
      </p:sp>
      <p:sp>
        <p:nvSpPr>
          <p:cNvPr id="14" name="Content Placeholder 15"/>
          <p:cNvSpPr txBox="1">
            <a:spLocks/>
          </p:cNvSpPr>
          <p:nvPr/>
        </p:nvSpPr>
        <p:spPr>
          <a:xfrm>
            <a:off x="755650" y="1127760"/>
            <a:ext cx="7632700" cy="1409700"/>
          </a:xfrm>
          <a:prstGeom prst="roundRect">
            <a:avLst>
              <a:gd name="adj" fmla="val 2585"/>
            </a:avLst>
          </a:prstGeom>
          <a:noFill/>
          <a:ln w="25400">
            <a:noFill/>
          </a:ln>
        </p:spPr>
        <p:txBody>
          <a:bodyPr vert="horz" lIns="252000" tIns="252000" rIns="252000" bIns="25200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10000"/>
              </a:lnSpc>
            </a:pPr>
            <a:r>
              <a:rPr lang="en-GB" dirty="0">
                <a:solidFill>
                  <a:srgbClr val="000000"/>
                </a:solidFill>
              </a:rPr>
              <a:t>Multiply numbers up to 4 digits by a one- or two-digit number using a formal written method, including long multiplication for two-digit numbers.</a:t>
            </a:r>
          </a:p>
        </p:txBody>
      </p:sp>
    </p:spTree>
    <p:extLst>
      <p:ext uri="{BB962C8B-B14F-4D97-AF65-F5344CB8AC3E}">
        <p14:creationId xmlns:p14="http://schemas.microsoft.com/office/powerpoint/2010/main" val="364393518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 xmlns:a16="http://schemas.microsoft.com/office/drawing/2014/main" id="{2830866F-58AA-4213-AFD1-4A7F919ABC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96" name="Rectangle 95"/>
          <p:cNvSpPr/>
          <p:nvPr/>
        </p:nvSpPr>
        <p:spPr>
          <a:xfrm>
            <a:off x="445574" y="702863"/>
            <a:ext cx="2923702" cy="355276"/>
          </a:xfrm>
          <a:prstGeom prst="rect">
            <a:avLst/>
          </a:prstGeom>
          <a:solidFill>
            <a:srgbClr val="072F54"/>
          </a:solidFill>
        </p:spPr>
        <p:txBody>
          <a:bodyPr wrap="square" lIns="180000" tIns="36000" rIns="180000" bIns="72000" anchor="ctr">
            <a:spAutoFit/>
          </a:bodyPr>
          <a:lstStyle/>
          <a:p>
            <a:r>
              <a:rPr lang="en-GB" altLang="en-US" sz="1600" b="1" dirty="0">
                <a:solidFill>
                  <a:schemeClr val="bg1"/>
                </a:solidFill>
              </a:rPr>
              <a:t>Multiply 4 Digits by 1 Digit</a:t>
            </a:r>
            <a:endParaRPr lang="en-GB" sz="1600" b="1" dirty="0">
              <a:solidFill>
                <a:schemeClr val="bg1"/>
              </a:solidFill>
            </a:endParaRPr>
          </a:p>
        </p:txBody>
      </p:sp>
      <p:sp>
        <p:nvSpPr>
          <p:cNvPr id="2" name="TextBox 1"/>
          <p:cNvSpPr txBox="1"/>
          <p:nvPr/>
        </p:nvSpPr>
        <p:spPr>
          <a:xfrm>
            <a:off x="6200742" y="1626625"/>
            <a:ext cx="1902858" cy="1661993"/>
          </a:xfrm>
          <a:prstGeom prst="rect">
            <a:avLst/>
          </a:prstGeom>
          <a:noFill/>
        </p:spPr>
        <p:txBody>
          <a:bodyPr wrap="square" lIns="0" tIns="0" rIns="0" bIns="0" rtlCol="0">
            <a:spAutoFit/>
          </a:bodyPr>
          <a:lstStyle/>
          <a:p>
            <a:r>
              <a:rPr lang="en-GB" dirty="0"/>
              <a:t>Write the multiplication calculation which is represented by the place value counters. </a:t>
            </a:r>
          </a:p>
        </p:txBody>
      </p:sp>
      <p:sp>
        <p:nvSpPr>
          <p:cNvPr id="97" name="Rectangle 96"/>
          <p:cNvSpPr/>
          <p:nvPr/>
        </p:nvSpPr>
        <p:spPr>
          <a:xfrm>
            <a:off x="3369276" y="702863"/>
            <a:ext cx="976684" cy="355276"/>
          </a:xfrm>
          <a:prstGeom prst="rect">
            <a:avLst/>
          </a:prstGeom>
          <a:solidFill>
            <a:srgbClr val="4EB2E5"/>
          </a:solidFill>
        </p:spPr>
        <p:txBody>
          <a:bodyPr wrap="square" lIns="180000" tIns="36000" rIns="180000" bIns="72000" anchor="ctr">
            <a:spAutoFit/>
          </a:bodyPr>
          <a:lstStyle/>
          <a:p>
            <a:pPr algn="ctr"/>
            <a:r>
              <a:rPr lang="en-GB" altLang="en-US" sz="1600" b="1" dirty="0" smtClean="0">
                <a:solidFill>
                  <a:schemeClr val="bg1"/>
                </a:solidFill>
              </a:rPr>
              <a:t>Diving</a:t>
            </a:r>
            <a:endParaRPr lang="en-GB" sz="1600" b="1" dirty="0">
              <a:solidFill>
                <a:schemeClr val="bg1"/>
              </a:solidFill>
            </a:endParaRPr>
          </a:p>
        </p:txBody>
      </p:sp>
      <p:cxnSp>
        <p:nvCxnSpPr>
          <p:cNvPr id="103" name="Straight Connector 102"/>
          <p:cNvCxnSpPr/>
          <p:nvPr/>
        </p:nvCxnSpPr>
        <p:spPr>
          <a:xfrm>
            <a:off x="3369276" y="698268"/>
            <a:ext cx="0" cy="396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aphicFrame>
        <p:nvGraphicFramePr>
          <p:cNvPr id="3" name="Table 2"/>
          <p:cNvGraphicFramePr>
            <a:graphicFrameLocks noGrp="1"/>
          </p:cNvGraphicFramePr>
          <p:nvPr>
            <p:extLst>
              <p:ext uri="{D42A27DB-BD31-4B8C-83A1-F6EECF244321}">
                <p14:modId xmlns:p14="http://schemas.microsoft.com/office/powerpoint/2010/main" val="1643429039"/>
              </p:ext>
            </p:extLst>
          </p:nvPr>
        </p:nvGraphicFramePr>
        <p:xfrm>
          <a:off x="771144" y="1486245"/>
          <a:ext cx="5196264" cy="1942755"/>
        </p:xfrm>
        <a:graphic>
          <a:graphicData uri="http://schemas.openxmlformats.org/drawingml/2006/table">
            <a:tbl>
              <a:tblPr>
                <a:tableStyleId>{5C22544A-7EE6-4342-B048-85BDC9FD1C3A}</a:tableStyleId>
              </a:tblPr>
              <a:tblGrid>
                <a:gridCol w="1299066"/>
                <a:gridCol w="1299066"/>
                <a:gridCol w="1299066"/>
                <a:gridCol w="1299066"/>
              </a:tblGrid>
              <a:tr h="340360">
                <a:tc>
                  <a:txBody>
                    <a:bodyPr/>
                    <a:lstStyle/>
                    <a:p>
                      <a:pPr algn="ctr"/>
                      <a:r>
                        <a:rPr lang="en-GB" dirty="0" smtClean="0">
                          <a:solidFill>
                            <a:schemeClr val="bg1"/>
                          </a:solidFill>
                        </a:rPr>
                        <a:t>Thousands</a:t>
                      </a:r>
                      <a:endParaRPr lang="en-GB" dirty="0">
                        <a:solidFill>
                          <a:schemeClr val="bg1"/>
                        </a:solidFill>
                      </a:endParaRPr>
                    </a:p>
                  </a:txBody>
                  <a:tcPr>
                    <a:lnL w="12700" cap="flat" cmpd="sng" algn="ctr">
                      <a:solidFill>
                        <a:srgbClr val="008F92"/>
                      </a:solidFill>
                      <a:prstDash val="solid"/>
                      <a:round/>
                      <a:headEnd type="none" w="med" len="med"/>
                      <a:tailEnd type="none" w="med" len="med"/>
                    </a:lnL>
                    <a:lnR w="12700" cap="flat" cmpd="sng" algn="ctr">
                      <a:solidFill>
                        <a:srgbClr val="008F92"/>
                      </a:solidFill>
                      <a:prstDash val="solid"/>
                      <a:round/>
                      <a:headEnd type="none" w="med" len="med"/>
                      <a:tailEnd type="none" w="med" len="med"/>
                    </a:lnR>
                    <a:lnT w="12700" cap="flat" cmpd="sng" algn="ctr">
                      <a:solidFill>
                        <a:srgbClr val="008F92"/>
                      </a:solidFill>
                      <a:prstDash val="solid"/>
                      <a:round/>
                      <a:headEnd type="none" w="med" len="med"/>
                      <a:tailEnd type="none" w="med" len="med"/>
                    </a:lnT>
                    <a:lnB w="12700" cap="flat" cmpd="sng" algn="ctr">
                      <a:solidFill>
                        <a:srgbClr val="008F92"/>
                      </a:solidFill>
                      <a:prstDash val="solid"/>
                      <a:round/>
                      <a:headEnd type="none" w="med" len="med"/>
                      <a:tailEnd type="none" w="med" len="med"/>
                    </a:lnB>
                    <a:solidFill>
                      <a:srgbClr val="2DB6BC"/>
                    </a:solidFill>
                  </a:tcPr>
                </a:tc>
                <a:tc>
                  <a:txBody>
                    <a:bodyPr/>
                    <a:lstStyle/>
                    <a:p>
                      <a:pPr algn="ctr"/>
                      <a:r>
                        <a:rPr lang="en-GB" dirty="0" smtClean="0">
                          <a:solidFill>
                            <a:schemeClr val="bg1"/>
                          </a:solidFill>
                        </a:rPr>
                        <a:t>Hundreds</a:t>
                      </a:r>
                      <a:endParaRPr lang="en-GB" dirty="0">
                        <a:solidFill>
                          <a:schemeClr val="bg1"/>
                        </a:solidFill>
                      </a:endParaRPr>
                    </a:p>
                  </a:txBody>
                  <a:tcPr>
                    <a:lnL w="12700" cap="flat" cmpd="sng" algn="ctr">
                      <a:solidFill>
                        <a:srgbClr val="008F92"/>
                      </a:solidFill>
                      <a:prstDash val="solid"/>
                      <a:round/>
                      <a:headEnd type="none" w="med" len="med"/>
                      <a:tailEnd type="none" w="med" len="med"/>
                    </a:lnL>
                    <a:lnR w="12700" cap="flat" cmpd="sng" algn="ctr">
                      <a:solidFill>
                        <a:srgbClr val="008F92"/>
                      </a:solidFill>
                      <a:prstDash val="solid"/>
                      <a:round/>
                      <a:headEnd type="none" w="med" len="med"/>
                      <a:tailEnd type="none" w="med" len="med"/>
                    </a:lnR>
                    <a:lnT w="12700" cap="flat" cmpd="sng" algn="ctr">
                      <a:solidFill>
                        <a:srgbClr val="008F92"/>
                      </a:solidFill>
                      <a:prstDash val="solid"/>
                      <a:round/>
                      <a:headEnd type="none" w="med" len="med"/>
                      <a:tailEnd type="none" w="med" len="med"/>
                    </a:lnT>
                    <a:lnB w="12700" cap="flat" cmpd="sng" algn="ctr">
                      <a:solidFill>
                        <a:srgbClr val="008F92"/>
                      </a:solidFill>
                      <a:prstDash val="solid"/>
                      <a:round/>
                      <a:headEnd type="none" w="med" len="med"/>
                      <a:tailEnd type="none" w="med" len="med"/>
                    </a:lnB>
                    <a:solidFill>
                      <a:srgbClr val="2DB6BC"/>
                    </a:solidFill>
                  </a:tcPr>
                </a:tc>
                <a:tc>
                  <a:txBody>
                    <a:bodyPr/>
                    <a:lstStyle/>
                    <a:p>
                      <a:pPr algn="ctr"/>
                      <a:r>
                        <a:rPr lang="en-GB" dirty="0" smtClean="0">
                          <a:solidFill>
                            <a:schemeClr val="bg1"/>
                          </a:solidFill>
                        </a:rPr>
                        <a:t>Tens</a:t>
                      </a:r>
                      <a:endParaRPr lang="en-GB" dirty="0">
                        <a:solidFill>
                          <a:schemeClr val="bg1"/>
                        </a:solidFill>
                      </a:endParaRPr>
                    </a:p>
                  </a:txBody>
                  <a:tcPr>
                    <a:lnL w="12700" cap="flat" cmpd="sng" algn="ctr">
                      <a:solidFill>
                        <a:srgbClr val="008F92"/>
                      </a:solidFill>
                      <a:prstDash val="solid"/>
                      <a:round/>
                      <a:headEnd type="none" w="med" len="med"/>
                      <a:tailEnd type="none" w="med" len="med"/>
                    </a:lnL>
                    <a:lnR w="12700" cap="flat" cmpd="sng" algn="ctr">
                      <a:solidFill>
                        <a:srgbClr val="008F92"/>
                      </a:solidFill>
                      <a:prstDash val="solid"/>
                      <a:round/>
                      <a:headEnd type="none" w="med" len="med"/>
                      <a:tailEnd type="none" w="med" len="med"/>
                    </a:lnR>
                    <a:lnT w="12700" cap="flat" cmpd="sng" algn="ctr">
                      <a:solidFill>
                        <a:srgbClr val="008F92"/>
                      </a:solidFill>
                      <a:prstDash val="solid"/>
                      <a:round/>
                      <a:headEnd type="none" w="med" len="med"/>
                      <a:tailEnd type="none" w="med" len="med"/>
                    </a:lnT>
                    <a:lnB w="12700" cap="flat" cmpd="sng" algn="ctr">
                      <a:solidFill>
                        <a:srgbClr val="008F92"/>
                      </a:solidFill>
                      <a:prstDash val="solid"/>
                      <a:round/>
                      <a:headEnd type="none" w="med" len="med"/>
                      <a:tailEnd type="none" w="med" len="med"/>
                    </a:lnB>
                    <a:solidFill>
                      <a:srgbClr val="2DB6BC"/>
                    </a:solidFill>
                  </a:tcPr>
                </a:tc>
                <a:tc>
                  <a:txBody>
                    <a:bodyPr/>
                    <a:lstStyle/>
                    <a:p>
                      <a:pPr algn="ctr"/>
                      <a:r>
                        <a:rPr lang="en-GB" dirty="0" smtClean="0">
                          <a:solidFill>
                            <a:schemeClr val="bg1"/>
                          </a:solidFill>
                        </a:rPr>
                        <a:t>Ones</a:t>
                      </a:r>
                      <a:endParaRPr lang="en-GB" dirty="0">
                        <a:solidFill>
                          <a:schemeClr val="bg1"/>
                        </a:solidFill>
                      </a:endParaRPr>
                    </a:p>
                  </a:txBody>
                  <a:tcPr>
                    <a:lnL w="12700" cap="flat" cmpd="sng" algn="ctr">
                      <a:solidFill>
                        <a:srgbClr val="008F92"/>
                      </a:solidFill>
                      <a:prstDash val="solid"/>
                      <a:round/>
                      <a:headEnd type="none" w="med" len="med"/>
                      <a:tailEnd type="none" w="med" len="med"/>
                    </a:lnL>
                    <a:lnR w="12700" cap="flat" cmpd="sng" algn="ctr">
                      <a:solidFill>
                        <a:srgbClr val="008F92"/>
                      </a:solidFill>
                      <a:prstDash val="solid"/>
                      <a:round/>
                      <a:headEnd type="none" w="med" len="med"/>
                      <a:tailEnd type="none" w="med" len="med"/>
                    </a:lnR>
                    <a:lnT w="12700" cap="flat" cmpd="sng" algn="ctr">
                      <a:solidFill>
                        <a:srgbClr val="008F92"/>
                      </a:solidFill>
                      <a:prstDash val="solid"/>
                      <a:round/>
                      <a:headEnd type="none" w="med" len="med"/>
                      <a:tailEnd type="none" w="med" len="med"/>
                    </a:lnT>
                    <a:lnB w="12700" cap="flat" cmpd="sng" algn="ctr">
                      <a:solidFill>
                        <a:srgbClr val="008F92"/>
                      </a:solidFill>
                      <a:prstDash val="solid"/>
                      <a:round/>
                      <a:headEnd type="none" w="med" len="med"/>
                      <a:tailEnd type="none" w="med" len="med"/>
                    </a:lnB>
                    <a:solidFill>
                      <a:srgbClr val="2DB6BC"/>
                    </a:solidFill>
                  </a:tcPr>
                </a:tc>
              </a:tr>
              <a:tr h="525665">
                <a:tc>
                  <a:txBody>
                    <a:bodyPr/>
                    <a:lstStyle/>
                    <a:p>
                      <a:pPr algn="ctr"/>
                      <a:endParaRPr lang="en-GB" dirty="0"/>
                    </a:p>
                  </a:txBody>
                  <a:tcPr>
                    <a:lnL w="12700" cap="flat" cmpd="sng" algn="ctr">
                      <a:solidFill>
                        <a:srgbClr val="008F92"/>
                      </a:solidFill>
                      <a:prstDash val="solid"/>
                      <a:round/>
                      <a:headEnd type="none" w="med" len="med"/>
                      <a:tailEnd type="none" w="med" len="med"/>
                    </a:lnL>
                    <a:lnR w="12700" cap="flat" cmpd="sng" algn="ctr">
                      <a:solidFill>
                        <a:srgbClr val="008F92"/>
                      </a:solidFill>
                      <a:prstDash val="solid"/>
                      <a:round/>
                      <a:headEnd type="none" w="med" len="med"/>
                      <a:tailEnd type="none" w="med" len="med"/>
                    </a:lnR>
                    <a:lnT w="12700" cap="flat" cmpd="sng" algn="ctr">
                      <a:solidFill>
                        <a:srgbClr val="008F92"/>
                      </a:solidFill>
                      <a:prstDash val="solid"/>
                      <a:round/>
                      <a:headEnd type="none" w="med" len="med"/>
                      <a:tailEnd type="none" w="med" len="med"/>
                    </a:lnT>
                    <a:lnB w="12700" cap="flat" cmpd="sng" algn="ctr">
                      <a:solidFill>
                        <a:srgbClr val="008F92"/>
                      </a:solidFill>
                      <a:prstDash val="solid"/>
                      <a:round/>
                      <a:headEnd type="none" w="med" len="med"/>
                      <a:tailEnd type="none" w="med" len="med"/>
                    </a:lnB>
                    <a:noFill/>
                  </a:tcPr>
                </a:tc>
                <a:tc>
                  <a:txBody>
                    <a:bodyPr/>
                    <a:lstStyle/>
                    <a:p>
                      <a:pPr algn="ctr"/>
                      <a:endParaRPr lang="en-GB"/>
                    </a:p>
                  </a:txBody>
                  <a:tcPr>
                    <a:lnL w="12700" cap="flat" cmpd="sng" algn="ctr">
                      <a:solidFill>
                        <a:srgbClr val="008F92"/>
                      </a:solidFill>
                      <a:prstDash val="solid"/>
                      <a:round/>
                      <a:headEnd type="none" w="med" len="med"/>
                      <a:tailEnd type="none" w="med" len="med"/>
                    </a:lnL>
                    <a:lnR w="12700" cap="flat" cmpd="sng" algn="ctr">
                      <a:solidFill>
                        <a:srgbClr val="008F92"/>
                      </a:solidFill>
                      <a:prstDash val="solid"/>
                      <a:round/>
                      <a:headEnd type="none" w="med" len="med"/>
                      <a:tailEnd type="none" w="med" len="med"/>
                    </a:lnR>
                    <a:lnT w="12700" cap="flat" cmpd="sng" algn="ctr">
                      <a:solidFill>
                        <a:srgbClr val="008F92"/>
                      </a:solidFill>
                      <a:prstDash val="solid"/>
                      <a:round/>
                      <a:headEnd type="none" w="med" len="med"/>
                      <a:tailEnd type="none" w="med" len="med"/>
                    </a:lnT>
                    <a:lnB w="12700" cap="flat" cmpd="sng" algn="ctr">
                      <a:solidFill>
                        <a:srgbClr val="008F92"/>
                      </a:solidFill>
                      <a:prstDash val="solid"/>
                      <a:round/>
                      <a:headEnd type="none" w="med" len="med"/>
                      <a:tailEnd type="none" w="med" len="med"/>
                    </a:lnB>
                    <a:noFill/>
                  </a:tcPr>
                </a:tc>
                <a:tc>
                  <a:txBody>
                    <a:bodyPr/>
                    <a:lstStyle/>
                    <a:p>
                      <a:pPr algn="ctr"/>
                      <a:endParaRPr lang="en-GB"/>
                    </a:p>
                  </a:txBody>
                  <a:tcPr>
                    <a:lnL w="12700" cap="flat" cmpd="sng" algn="ctr">
                      <a:solidFill>
                        <a:srgbClr val="008F92"/>
                      </a:solidFill>
                      <a:prstDash val="solid"/>
                      <a:round/>
                      <a:headEnd type="none" w="med" len="med"/>
                      <a:tailEnd type="none" w="med" len="med"/>
                    </a:lnL>
                    <a:lnR w="12700" cap="flat" cmpd="sng" algn="ctr">
                      <a:solidFill>
                        <a:srgbClr val="008F92"/>
                      </a:solidFill>
                      <a:prstDash val="solid"/>
                      <a:round/>
                      <a:headEnd type="none" w="med" len="med"/>
                      <a:tailEnd type="none" w="med" len="med"/>
                    </a:lnR>
                    <a:lnT w="12700" cap="flat" cmpd="sng" algn="ctr">
                      <a:solidFill>
                        <a:srgbClr val="008F92"/>
                      </a:solidFill>
                      <a:prstDash val="solid"/>
                      <a:round/>
                      <a:headEnd type="none" w="med" len="med"/>
                      <a:tailEnd type="none" w="med" len="med"/>
                    </a:lnT>
                    <a:lnB w="12700" cap="flat" cmpd="sng" algn="ctr">
                      <a:solidFill>
                        <a:srgbClr val="008F92"/>
                      </a:solidFill>
                      <a:prstDash val="solid"/>
                      <a:round/>
                      <a:headEnd type="none" w="med" len="med"/>
                      <a:tailEnd type="none" w="med" len="med"/>
                    </a:lnB>
                    <a:noFill/>
                  </a:tcPr>
                </a:tc>
                <a:tc>
                  <a:txBody>
                    <a:bodyPr/>
                    <a:lstStyle/>
                    <a:p>
                      <a:pPr algn="ctr"/>
                      <a:endParaRPr lang="en-GB" dirty="0"/>
                    </a:p>
                  </a:txBody>
                  <a:tcPr>
                    <a:lnL w="12700" cap="flat" cmpd="sng" algn="ctr">
                      <a:solidFill>
                        <a:srgbClr val="008F92"/>
                      </a:solidFill>
                      <a:prstDash val="solid"/>
                      <a:round/>
                      <a:headEnd type="none" w="med" len="med"/>
                      <a:tailEnd type="none" w="med" len="med"/>
                    </a:lnL>
                    <a:lnR w="12700" cap="flat" cmpd="sng" algn="ctr">
                      <a:solidFill>
                        <a:srgbClr val="008F92"/>
                      </a:solidFill>
                      <a:prstDash val="solid"/>
                      <a:round/>
                      <a:headEnd type="none" w="med" len="med"/>
                      <a:tailEnd type="none" w="med" len="med"/>
                    </a:lnR>
                    <a:lnT w="12700" cap="flat" cmpd="sng" algn="ctr">
                      <a:solidFill>
                        <a:srgbClr val="008F92"/>
                      </a:solidFill>
                      <a:prstDash val="solid"/>
                      <a:round/>
                      <a:headEnd type="none" w="med" len="med"/>
                      <a:tailEnd type="none" w="med" len="med"/>
                    </a:lnT>
                    <a:lnB w="12700" cap="flat" cmpd="sng" algn="ctr">
                      <a:solidFill>
                        <a:srgbClr val="008F92"/>
                      </a:solidFill>
                      <a:prstDash val="solid"/>
                      <a:round/>
                      <a:headEnd type="none" w="med" len="med"/>
                      <a:tailEnd type="none" w="med" len="med"/>
                    </a:lnB>
                    <a:noFill/>
                  </a:tcPr>
                </a:tc>
              </a:tr>
              <a:tr h="525665">
                <a:tc>
                  <a:txBody>
                    <a:bodyPr/>
                    <a:lstStyle/>
                    <a:p>
                      <a:pPr algn="ctr"/>
                      <a:endParaRPr lang="en-GB" dirty="0"/>
                    </a:p>
                  </a:txBody>
                  <a:tcPr>
                    <a:lnL w="12700" cap="flat" cmpd="sng" algn="ctr">
                      <a:solidFill>
                        <a:srgbClr val="008F92"/>
                      </a:solidFill>
                      <a:prstDash val="solid"/>
                      <a:round/>
                      <a:headEnd type="none" w="med" len="med"/>
                      <a:tailEnd type="none" w="med" len="med"/>
                    </a:lnL>
                    <a:lnR w="12700" cap="flat" cmpd="sng" algn="ctr">
                      <a:solidFill>
                        <a:srgbClr val="008F92"/>
                      </a:solidFill>
                      <a:prstDash val="solid"/>
                      <a:round/>
                      <a:headEnd type="none" w="med" len="med"/>
                      <a:tailEnd type="none" w="med" len="med"/>
                    </a:lnR>
                    <a:lnT w="12700" cap="flat" cmpd="sng" algn="ctr">
                      <a:solidFill>
                        <a:srgbClr val="008F92"/>
                      </a:solidFill>
                      <a:prstDash val="solid"/>
                      <a:round/>
                      <a:headEnd type="none" w="med" len="med"/>
                      <a:tailEnd type="none" w="med" len="med"/>
                    </a:lnT>
                    <a:lnB w="12700" cap="flat" cmpd="sng" algn="ctr">
                      <a:solidFill>
                        <a:srgbClr val="008F92"/>
                      </a:solidFill>
                      <a:prstDash val="solid"/>
                      <a:round/>
                      <a:headEnd type="none" w="med" len="med"/>
                      <a:tailEnd type="none" w="med" len="med"/>
                    </a:lnB>
                    <a:noFill/>
                  </a:tcPr>
                </a:tc>
                <a:tc>
                  <a:txBody>
                    <a:bodyPr/>
                    <a:lstStyle/>
                    <a:p>
                      <a:pPr algn="ctr"/>
                      <a:endParaRPr lang="en-GB" dirty="0"/>
                    </a:p>
                  </a:txBody>
                  <a:tcPr>
                    <a:lnL w="12700" cap="flat" cmpd="sng" algn="ctr">
                      <a:solidFill>
                        <a:srgbClr val="008F92"/>
                      </a:solidFill>
                      <a:prstDash val="solid"/>
                      <a:round/>
                      <a:headEnd type="none" w="med" len="med"/>
                      <a:tailEnd type="none" w="med" len="med"/>
                    </a:lnL>
                    <a:lnR w="12700" cap="flat" cmpd="sng" algn="ctr">
                      <a:solidFill>
                        <a:srgbClr val="008F92"/>
                      </a:solidFill>
                      <a:prstDash val="solid"/>
                      <a:round/>
                      <a:headEnd type="none" w="med" len="med"/>
                      <a:tailEnd type="none" w="med" len="med"/>
                    </a:lnR>
                    <a:lnT w="12700" cap="flat" cmpd="sng" algn="ctr">
                      <a:solidFill>
                        <a:srgbClr val="008F92"/>
                      </a:solidFill>
                      <a:prstDash val="solid"/>
                      <a:round/>
                      <a:headEnd type="none" w="med" len="med"/>
                      <a:tailEnd type="none" w="med" len="med"/>
                    </a:lnT>
                    <a:lnB w="12700" cap="flat" cmpd="sng" algn="ctr">
                      <a:solidFill>
                        <a:srgbClr val="008F92"/>
                      </a:solidFill>
                      <a:prstDash val="solid"/>
                      <a:round/>
                      <a:headEnd type="none" w="med" len="med"/>
                      <a:tailEnd type="none" w="med" len="med"/>
                    </a:lnB>
                    <a:noFill/>
                  </a:tcPr>
                </a:tc>
                <a:tc>
                  <a:txBody>
                    <a:bodyPr/>
                    <a:lstStyle/>
                    <a:p>
                      <a:pPr algn="ctr"/>
                      <a:endParaRPr lang="en-GB"/>
                    </a:p>
                  </a:txBody>
                  <a:tcPr>
                    <a:lnL w="12700" cap="flat" cmpd="sng" algn="ctr">
                      <a:solidFill>
                        <a:srgbClr val="008F92"/>
                      </a:solidFill>
                      <a:prstDash val="solid"/>
                      <a:round/>
                      <a:headEnd type="none" w="med" len="med"/>
                      <a:tailEnd type="none" w="med" len="med"/>
                    </a:lnL>
                    <a:lnR w="12700" cap="flat" cmpd="sng" algn="ctr">
                      <a:solidFill>
                        <a:srgbClr val="008F92"/>
                      </a:solidFill>
                      <a:prstDash val="solid"/>
                      <a:round/>
                      <a:headEnd type="none" w="med" len="med"/>
                      <a:tailEnd type="none" w="med" len="med"/>
                    </a:lnR>
                    <a:lnT w="12700" cap="flat" cmpd="sng" algn="ctr">
                      <a:solidFill>
                        <a:srgbClr val="008F92"/>
                      </a:solidFill>
                      <a:prstDash val="solid"/>
                      <a:round/>
                      <a:headEnd type="none" w="med" len="med"/>
                      <a:tailEnd type="none" w="med" len="med"/>
                    </a:lnT>
                    <a:lnB w="12700" cap="flat" cmpd="sng" algn="ctr">
                      <a:solidFill>
                        <a:srgbClr val="008F92"/>
                      </a:solidFill>
                      <a:prstDash val="solid"/>
                      <a:round/>
                      <a:headEnd type="none" w="med" len="med"/>
                      <a:tailEnd type="none" w="med" len="med"/>
                    </a:lnB>
                    <a:noFill/>
                  </a:tcPr>
                </a:tc>
                <a:tc>
                  <a:txBody>
                    <a:bodyPr/>
                    <a:lstStyle/>
                    <a:p>
                      <a:pPr algn="ctr"/>
                      <a:endParaRPr lang="en-GB" dirty="0"/>
                    </a:p>
                  </a:txBody>
                  <a:tcPr>
                    <a:lnL w="12700" cap="flat" cmpd="sng" algn="ctr">
                      <a:solidFill>
                        <a:srgbClr val="008F92"/>
                      </a:solidFill>
                      <a:prstDash val="solid"/>
                      <a:round/>
                      <a:headEnd type="none" w="med" len="med"/>
                      <a:tailEnd type="none" w="med" len="med"/>
                    </a:lnL>
                    <a:lnR w="12700" cap="flat" cmpd="sng" algn="ctr">
                      <a:solidFill>
                        <a:srgbClr val="008F92"/>
                      </a:solidFill>
                      <a:prstDash val="solid"/>
                      <a:round/>
                      <a:headEnd type="none" w="med" len="med"/>
                      <a:tailEnd type="none" w="med" len="med"/>
                    </a:lnR>
                    <a:lnT w="12700" cap="flat" cmpd="sng" algn="ctr">
                      <a:solidFill>
                        <a:srgbClr val="008F92"/>
                      </a:solidFill>
                      <a:prstDash val="solid"/>
                      <a:round/>
                      <a:headEnd type="none" w="med" len="med"/>
                      <a:tailEnd type="none" w="med" len="med"/>
                    </a:lnT>
                    <a:lnB w="12700" cap="flat" cmpd="sng" algn="ctr">
                      <a:solidFill>
                        <a:srgbClr val="008F92"/>
                      </a:solidFill>
                      <a:prstDash val="solid"/>
                      <a:round/>
                      <a:headEnd type="none" w="med" len="med"/>
                      <a:tailEnd type="none" w="med" len="med"/>
                    </a:lnB>
                    <a:noFill/>
                  </a:tcPr>
                </a:tc>
              </a:tr>
              <a:tr h="525665">
                <a:tc>
                  <a:txBody>
                    <a:bodyPr/>
                    <a:lstStyle/>
                    <a:p>
                      <a:pPr algn="ctr"/>
                      <a:endParaRPr lang="en-GB" dirty="0"/>
                    </a:p>
                  </a:txBody>
                  <a:tcPr>
                    <a:lnL w="12700" cap="flat" cmpd="sng" algn="ctr">
                      <a:solidFill>
                        <a:srgbClr val="008F92"/>
                      </a:solidFill>
                      <a:prstDash val="solid"/>
                      <a:round/>
                      <a:headEnd type="none" w="med" len="med"/>
                      <a:tailEnd type="none" w="med" len="med"/>
                    </a:lnL>
                    <a:lnR w="12700" cap="flat" cmpd="sng" algn="ctr">
                      <a:solidFill>
                        <a:srgbClr val="008F92"/>
                      </a:solidFill>
                      <a:prstDash val="solid"/>
                      <a:round/>
                      <a:headEnd type="none" w="med" len="med"/>
                      <a:tailEnd type="none" w="med" len="med"/>
                    </a:lnR>
                    <a:lnT w="12700" cap="flat" cmpd="sng" algn="ctr">
                      <a:solidFill>
                        <a:srgbClr val="008F92"/>
                      </a:solidFill>
                      <a:prstDash val="solid"/>
                      <a:round/>
                      <a:headEnd type="none" w="med" len="med"/>
                      <a:tailEnd type="none" w="med" len="med"/>
                    </a:lnT>
                    <a:lnB w="12700" cap="flat" cmpd="sng" algn="ctr">
                      <a:solidFill>
                        <a:srgbClr val="008F92"/>
                      </a:solidFill>
                      <a:prstDash val="solid"/>
                      <a:round/>
                      <a:headEnd type="none" w="med" len="med"/>
                      <a:tailEnd type="none" w="med" len="med"/>
                    </a:lnB>
                    <a:noFill/>
                  </a:tcPr>
                </a:tc>
                <a:tc>
                  <a:txBody>
                    <a:bodyPr/>
                    <a:lstStyle/>
                    <a:p>
                      <a:pPr algn="ctr"/>
                      <a:endParaRPr lang="en-GB" dirty="0"/>
                    </a:p>
                  </a:txBody>
                  <a:tcPr>
                    <a:lnL w="12700" cap="flat" cmpd="sng" algn="ctr">
                      <a:solidFill>
                        <a:srgbClr val="008F92"/>
                      </a:solidFill>
                      <a:prstDash val="solid"/>
                      <a:round/>
                      <a:headEnd type="none" w="med" len="med"/>
                      <a:tailEnd type="none" w="med" len="med"/>
                    </a:lnL>
                    <a:lnR w="12700" cap="flat" cmpd="sng" algn="ctr">
                      <a:solidFill>
                        <a:srgbClr val="008F92"/>
                      </a:solidFill>
                      <a:prstDash val="solid"/>
                      <a:round/>
                      <a:headEnd type="none" w="med" len="med"/>
                      <a:tailEnd type="none" w="med" len="med"/>
                    </a:lnR>
                    <a:lnT w="12700" cap="flat" cmpd="sng" algn="ctr">
                      <a:solidFill>
                        <a:srgbClr val="008F92"/>
                      </a:solidFill>
                      <a:prstDash val="solid"/>
                      <a:round/>
                      <a:headEnd type="none" w="med" len="med"/>
                      <a:tailEnd type="none" w="med" len="med"/>
                    </a:lnT>
                    <a:lnB w="12700" cap="flat" cmpd="sng" algn="ctr">
                      <a:solidFill>
                        <a:srgbClr val="008F92"/>
                      </a:solidFill>
                      <a:prstDash val="solid"/>
                      <a:round/>
                      <a:headEnd type="none" w="med" len="med"/>
                      <a:tailEnd type="none" w="med" len="med"/>
                    </a:lnB>
                    <a:noFill/>
                  </a:tcPr>
                </a:tc>
                <a:tc>
                  <a:txBody>
                    <a:bodyPr/>
                    <a:lstStyle/>
                    <a:p>
                      <a:pPr algn="ctr"/>
                      <a:endParaRPr lang="en-GB" dirty="0"/>
                    </a:p>
                  </a:txBody>
                  <a:tcPr>
                    <a:lnL w="12700" cap="flat" cmpd="sng" algn="ctr">
                      <a:solidFill>
                        <a:srgbClr val="008F92"/>
                      </a:solidFill>
                      <a:prstDash val="solid"/>
                      <a:round/>
                      <a:headEnd type="none" w="med" len="med"/>
                      <a:tailEnd type="none" w="med" len="med"/>
                    </a:lnL>
                    <a:lnR w="12700" cap="flat" cmpd="sng" algn="ctr">
                      <a:solidFill>
                        <a:srgbClr val="008F92"/>
                      </a:solidFill>
                      <a:prstDash val="solid"/>
                      <a:round/>
                      <a:headEnd type="none" w="med" len="med"/>
                      <a:tailEnd type="none" w="med" len="med"/>
                    </a:lnR>
                    <a:lnT w="12700" cap="flat" cmpd="sng" algn="ctr">
                      <a:solidFill>
                        <a:srgbClr val="008F92"/>
                      </a:solidFill>
                      <a:prstDash val="solid"/>
                      <a:round/>
                      <a:headEnd type="none" w="med" len="med"/>
                      <a:tailEnd type="none" w="med" len="med"/>
                    </a:lnT>
                    <a:lnB w="12700" cap="flat" cmpd="sng" algn="ctr">
                      <a:solidFill>
                        <a:srgbClr val="008F92"/>
                      </a:solidFill>
                      <a:prstDash val="solid"/>
                      <a:round/>
                      <a:headEnd type="none" w="med" len="med"/>
                      <a:tailEnd type="none" w="med" len="med"/>
                    </a:lnB>
                    <a:noFill/>
                  </a:tcPr>
                </a:tc>
                <a:tc>
                  <a:txBody>
                    <a:bodyPr/>
                    <a:lstStyle/>
                    <a:p>
                      <a:pPr algn="ctr"/>
                      <a:endParaRPr lang="en-GB" dirty="0"/>
                    </a:p>
                  </a:txBody>
                  <a:tcPr>
                    <a:lnL w="12700" cap="flat" cmpd="sng" algn="ctr">
                      <a:solidFill>
                        <a:srgbClr val="008F92"/>
                      </a:solidFill>
                      <a:prstDash val="solid"/>
                      <a:round/>
                      <a:headEnd type="none" w="med" len="med"/>
                      <a:tailEnd type="none" w="med" len="med"/>
                    </a:lnL>
                    <a:lnR w="12700" cap="flat" cmpd="sng" algn="ctr">
                      <a:solidFill>
                        <a:srgbClr val="008F92"/>
                      </a:solidFill>
                      <a:prstDash val="solid"/>
                      <a:round/>
                      <a:headEnd type="none" w="med" len="med"/>
                      <a:tailEnd type="none" w="med" len="med"/>
                    </a:lnR>
                    <a:lnT w="12700" cap="flat" cmpd="sng" algn="ctr">
                      <a:solidFill>
                        <a:srgbClr val="008F92"/>
                      </a:solidFill>
                      <a:prstDash val="solid"/>
                      <a:round/>
                      <a:headEnd type="none" w="med" len="med"/>
                      <a:tailEnd type="none" w="med" len="med"/>
                    </a:lnT>
                    <a:lnB w="12700" cap="flat" cmpd="sng" algn="ctr">
                      <a:solidFill>
                        <a:srgbClr val="008F92"/>
                      </a:solidFill>
                      <a:prstDash val="solid"/>
                      <a:round/>
                      <a:headEnd type="none" w="med" len="med"/>
                      <a:tailEnd type="none" w="med" len="med"/>
                    </a:lnB>
                    <a:noFill/>
                  </a:tcPr>
                </a:tc>
              </a:tr>
            </a:tbl>
          </a:graphicData>
        </a:graphic>
      </p:graphicFrame>
      <p:sp>
        <p:nvSpPr>
          <p:cNvPr id="4" name="Oval 3"/>
          <p:cNvSpPr/>
          <p:nvPr/>
        </p:nvSpPr>
        <p:spPr>
          <a:xfrm>
            <a:off x="1270714" y="1952899"/>
            <a:ext cx="329086" cy="329086"/>
          </a:xfrm>
          <a:prstGeom prst="ellipse">
            <a:avLst/>
          </a:prstGeom>
          <a:solidFill>
            <a:srgbClr val="18A0DB"/>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p:cNvSpPr/>
          <p:nvPr/>
        </p:nvSpPr>
        <p:spPr>
          <a:xfrm>
            <a:off x="1270714" y="2477012"/>
            <a:ext cx="329086" cy="329086"/>
          </a:xfrm>
          <a:prstGeom prst="ellipse">
            <a:avLst/>
          </a:prstGeom>
          <a:solidFill>
            <a:srgbClr val="18A0DB"/>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p:cNvSpPr/>
          <p:nvPr/>
        </p:nvSpPr>
        <p:spPr>
          <a:xfrm>
            <a:off x="1270714" y="3001124"/>
            <a:ext cx="329086" cy="329086"/>
          </a:xfrm>
          <a:prstGeom prst="ellipse">
            <a:avLst/>
          </a:prstGeom>
          <a:solidFill>
            <a:srgbClr val="18A0DB"/>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p:cNvSpPr/>
          <p:nvPr/>
        </p:nvSpPr>
        <p:spPr>
          <a:xfrm>
            <a:off x="2351373" y="1952899"/>
            <a:ext cx="329086" cy="329086"/>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p:cNvSpPr/>
          <p:nvPr/>
        </p:nvSpPr>
        <p:spPr>
          <a:xfrm>
            <a:off x="2351373" y="2477012"/>
            <a:ext cx="329086" cy="329086"/>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p:cNvSpPr/>
          <p:nvPr/>
        </p:nvSpPr>
        <p:spPr>
          <a:xfrm>
            <a:off x="2351373" y="3001124"/>
            <a:ext cx="329086" cy="329086"/>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Oval 15"/>
          <p:cNvSpPr/>
          <p:nvPr/>
        </p:nvSpPr>
        <p:spPr>
          <a:xfrm>
            <a:off x="2765392" y="1952899"/>
            <a:ext cx="329086" cy="329086"/>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Oval 16"/>
          <p:cNvSpPr/>
          <p:nvPr/>
        </p:nvSpPr>
        <p:spPr>
          <a:xfrm>
            <a:off x="2765392" y="2477012"/>
            <a:ext cx="329086" cy="329086"/>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Oval 17"/>
          <p:cNvSpPr/>
          <p:nvPr/>
        </p:nvSpPr>
        <p:spPr>
          <a:xfrm>
            <a:off x="2765392" y="3001124"/>
            <a:ext cx="329086" cy="329086"/>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p:cNvSpPr/>
          <p:nvPr/>
        </p:nvSpPr>
        <p:spPr>
          <a:xfrm>
            <a:off x="3446996" y="1952899"/>
            <a:ext cx="329086" cy="329086"/>
          </a:xfrm>
          <a:prstGeom prst="ellipse">
            <a:avLst/>
          </a:prstGeom>
          <a:solidFill>
            <a:srgbClr val="FFC00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p:cNvSpPr/>
          <p:nvPr/>
        </p:nvSpPr>
        <p:spPr>
          <a:xfrm>
            <a:off x="3446996" y="2477012"/>
            <a:ext cx="329086" cy="329086"/>
          </a:xfrm>
          <a:prstGeom prst="ellipse">
            <a:avLst/>
          </a:prstGeom>
          <a:solidFill>
            <a:srgbClr val="FFC00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p:cNvSpPr/>
          <p:nvPr/>
        </p:nvSpPr>
        <p:spPr>
          <a:xfrm>
            <a:off x="3448650" y="3001124"/>
            <a:ext cx="329086" cy="329086"/>
          </a:xfrm>
          <a:prstGeom prst="ellipse">
            <a:avLst/>
          </a:prstGeom>
          <a:solidFill>
            <a:srgbClr val="FFC00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p:cNvSpPr/>
          <p:nvPr/>
        </p:nvSpPr>
        <p:spPr>
          <a:xfrm>
            <a:off x="3861015" y="1952899"/>
            <a:ext cx="329086" cy="329086"/>
          </a:xfrm>
          <a:prstGeom prst="ellipse">
            <a:avLst/>
          </a:prstGeom>
          <a:solidFill>
            <a:srgbClr val="FFC00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p:cNvSpPr/>
          <p:nvPr/>
        </p:nvSpPr>
        <p:spPr>
          <a:xfrm>
            <a:off x="3861015" y="2477012"/>
            <a:ext cx="329086" cy="329086"/>
          </a:xfrm>
          <a:prstGeom prst="ellipse">
            <a:avLst/>
          </a:prstGeom>
          <a:solidFill>
            <a:srgbClr val="FFC00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p:cNvSpPr/>
          <p:nvPr/>
        </p:nvSpPr>
        <p:spPr>
          <a:xfrm>
            <a:off x="3862669" y="3001124"/>
            <a:ext cx="329086" cy="329086"/>
          </a:xfrm>
          <a:prstGeom prst="ellipse">
            <a:avLst/>
          </a:prstGeom>
          <a:solidFill>
            <a:srgbClr val="FFC00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5" name="Oval 24"/>
          <p:cNvSpPr/>
          <p:nvPr/>
        </p:nvSpPr>
        <p:spPr>
          <a:xfrm>
            <a:off x="4258408" y="1952899"/>
            <a:ext cx="329086" cy="329086"/>
          </a:xfrm>
          <a:prstGeom prst="ellipse">
            <a:avLst/>
          </a:prstGeom>
          <a:solidFill>
            <a:srgbClr val="FFC00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6" name="Oval 25"/>
          <p:cNvSpPr/>
          <p:nvPr/>
        </p:nvSpPr>
        <p:spPr>
          <a:xfrm>
            <a:off x="4258408" y="2477012"/>
            <a:ext cx="329086" cy="329086"/>
          </a:xfrm>
          <a:prstGeom prst="ellipse">
            <a:avLst/>
          </a:prstGeom>
          <a:solidFill>
            <a:srgbClr val="FFC00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7" name="Oval 26"/>
          <p:cNvSpPr/>
          <p:nvPr/>
        </p:nvSpPr>
        <p:spPr>
          <a:xfrm>
            <a:off x="4260062" y="3001124"/>
            <a:ext cx="329086" cy="329086"/>
          </a:xfrm>
          <a:prstGeom prst="ellipse">
            <a:avLst/>
          </a:prstGeom>
          <a:solidFill>
            <a:srgbClr val="FFC00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Oval 27"/>
          <p:cNvSpPr/>
          <p:nvPr/>
        </p:nvSpPr>
        <p:spPr>
          <a:xfrm>
            <a:off x="5157126" y="1952899"/>
            <a:ext cx="329086" cy="329086"/>
          </a:xfrm>
          <a:prstGeom prst="ellipse">
            <a:avLst/>
          </a:prstGeom>
          <a:solidFill>
            <a:srgbClr val="D60033"/>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Oval 28"/>
          <p:cNvSpPr/>
          <p:nvPr/>
        </p:nvSpPr>
        <p:spPr>
          <a:xfrm>
            <a:off x="5157126" y="2477012"/>
            <a:ext cx="329086" cy="329086"/>
          </a:xfrm>
          <a:prstGeom prst="ellipse">
            <a:avLst/>
          </a:prstGeom>
          <a:solidFill>
            <a:srgbClr val="D60033"/>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Oval 29"/>
          <p:cNvSpPr/>
          <p:nvPr/>
        </p:nvSpPr>
        <p:spPr>
          <a:xfrm>
            <a:off x="5157126" y="3001124"/>
            <a:ext cx="329086" cy="329086"/>
          </a:xfrm>
          <a:prstGeom prst="ellipse">
            <a:avLst/>
          </a:prstGeom>
          <a:solidFill>
            <a:srgbClr val="D60033"/>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32" name="Table 31"/>
          <p:cNvGraphicFramePr>
            <a:graphicFrameLocks noGrp="1"/>
          </p:cNvGraphicFramePr>
          <p:nvPr>
            <p:extLst>
              <p:ext uri="{D42A27DB-BD31-4B8C-83A1-F6EECF244321}">
                <p14:modId xmlns:p14="http://schemas.microsoft.com/office/powerpoint/2010/main" val="1530559820"/>
              </p:ext>
            </p:extLst>
          </p:nvPr>
        </p:nvGraphicFramePr>
        <p:xfrm>
          <a:off x="6228350" y="4329900"/>
          <a:ext cx="2160000" cy="1728000"/>
        </p:xfrm>
        <a:graphic>
          <a:graphicData uri="http://schemas.openxmlformats.org/drawingml/2006/table">
            <a:tbl>
              <a:tblPr>
                <a:tableStyleId>{5C22544A-7EE6-4342-B048-85BDC9FD1C3A}</a:tableStyleId>
              </a:tblPr>
              <a:tblGrid>
                <a:gridCol w="432000"/>
                <a:gridCol w="432000"/>
                <a:gridCol w="432000"/>
                <a:gridCol w="432000"/>
                <a:gridCol w="432000"/>
              </a:tblGrid>
              <a:tr h="432000">
                <a:tc>
                  <a:txBody>
                    <a:bodyPr/>
                    <a:lstStyle/>
                    <a:p>
                      <a:pPr algn="ctr"/>
                      <a:endParaRPr lang="en-GB" dirty="0">
                        <a:solidFill>
                          <a:srgbClr val="00B050"/>
                        </a:solidFill>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r>
                        <a:rPr lang="en-GB" dirty="0" smtClean="0">
                          <a:solidFill>
                            <a:srgbClr val="00B050"/>
                          </a:solidFill>
                          <a:latin typeface="Kalam" panose="02000000000000000000" pitchFamily="2" charset="0"/>
                          <a:cs typeface="Kalam" panose="02000000000000000000" pitchFamily="2" charset="0"/>
                        </a:rPr>
                        <a:t>1</a:t>
                      </a:r>
                      <a:endParaRPr lang="en-GB" dirty="0">
                        <a:solidFill>
                          <a:srgbClr val="00B050"/>
                        </a:solidFill>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r>
                        <a:rPr lang="en-GB" dirty="0" smtClean="0">
                          <a:solidFill>
                            <a:srgbClr val="00B050"/>
                          </a:solidFill>
                          <a:latin typeface="Kalam" panose="02000000000000000000" pitchFamily="2" charset="0"/>
                          <a:cs typeface="Kalam" panose="02000000000000000000" pitchFamily="2" charset="0"/>
                        </a:rPr>
                        <a:t>2</a:t>
                      </a:r>
                      <a:endParaRPr lang="en-GB" dirty="0">
                        <a:solidFill>
                          <a:srgbClr val="00B050"/>
                        </a:solidFill>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r>
                        <a:rPr lang="en-GB" dirty="0" smtClean="0">
                          <a:solidFill>
                            <a:srgbClr val="00B050"/>
                          </a:solidFill>
                          <a:latin typeface="Kalam" panose="02000000000000000000" pitchFamily="2" charset="0"/>
                          <a:cs typeface="Kalam" panose="02000000000000000000" pitchFamily="2" charset="0"/>
                        </a:rPr>
                        <a:t>3</a:t>
                      </a:r>
                      <a:endParaRPr lang="en-GB" dirty="0">
                        <a:solidFill>
                          <a:srgbClr val="00B050"/>
                        </a:solidFill>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r>
                        <a:rPr lang="en-GB" dirty="0" smtClean="0">
                          <a:solidFill>
                            <a:srgbClr val="00B050"/>
                          </a:solidFill>
                          <a:latin typeface="Kalam" panose="02000000000000000000" pitchFamily="2" charset="0"/>
                          <a:cs typeface="Kalam" panose="02000000000000000000" pitchFamily="2" charset="0"/>
                        </a:rPr>
                        <a:t>1</a:t>
                      </a:r>
                      <a:endParaRPr lang="en-GB" dirty="0">
                        <a:solidFill>
                          <a:srgbClr val="00B050"/>
                        </a:solidFill>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r>
              <a:tr h="432000">
                <a:tc>
                  <a:txBody>
                    <a:bodyPr/>
                    <a:lstStyle/>
                    <a:p>
                      <a:pPr algn="ctr"/>
                      <a:r>
                        <a:rPr lang="en-GB" dirty="0" smtClean="0">
                          <a:solidFill>
                            <a:srgbClr val="00B050"/>
                          </a:solidFill>
                          <a:latin typeface="Kalam" panose="02000000000000000000" pitchFamily="2" charset="0"/>
                          <a:cs typeface="Kalam" panose="02000000000000000000" pitchFamily="2" charset="0"/>
                        </a:rPr>
                        <a:t>×</a:t>
                      </a:r>
                      <a:endParaRPr lang="en-GB" dirty="0">
                        <a:solidFill>
                          <a:srgbClr val="00B050"/>
                        </a:solidFill>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endParaRPr lang="en-GB" dirty="0">
                        <a:solidFill>
                          <a:srgbClr val="00B050"/>
                        </a:solidFill>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endParaRPr lang="en-GB">
                        <a:solidFill>
                          <a:srgbClr val="00B050"/>
                        </a:solidFill>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endParaRPr lang="en-GB" dirty="0">
                        <a:solidFill>
                          <a:srgbClr val="00B050"/>
                        </a:solidFill>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r>
                        <a:rPr lang="en-GB" dirty="0" smtClean="0">
                          <a:solidFill>
                            <a:srgbClr val="00B050"/>
                          </a:solidFill>
                          <a:latin typeface="Kalam" panose="02000000000000000000" pitchFamily="2" charset="0"/>
                          <a:cs typeface="Kalam" panose="02000000000000000000" pitchFamily="2" charset="0"/>
                        </a:rPr>
                        <a:t>3</a:t>
                      </a:r>
                      <a:endParaRPr lang="en-GB" dirty="0">
                        <a:solidFill>
                          <a:srgbClr val="00B050"/>
                        </a:solidFill>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r>
              <a:tr h="432000">
                <a:tc>
                  <a:txBody>
                    <a:bodyPr/>
                    <a:lstStyle/>
                    <a:p>
                      <a:pPr algn="ctr"/>
                      <a:endParaRPr lang="en-GB" dirty="0">
                        <a:solidFill>
                          <a:srgbClr val="00B050"/>
                        </a:solidFill>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r>
                        <a:rPr lang="en-GB" dirty="0" smtClean="0">
                          <a:solidFill>
                            <a:srgbClr val="00B050"/>
                          </a:solidFill>
                          <a:latin typeface="Kalam" panose="02000000000000000000" pitchFamily="2" charset="0"/>
                          <a:cs typeface="Kalam" panose="02000000000000000000" pitchFamily="2" charset="0"/>
                        </a:rPr>
                        <a:t>3</a:t>
                      </a:r>
                      <a:endParaRPr lang="en-GB" dirty="0">
                        <a:solidFill>
                          <a:srgbClr val="00B050"/>
                        </a:solidFill>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r>
                        <a:rPr lang="en-GB" dirty="0" smtClean="0">
                          <a:solidFill>
                            <a:srgbClr val="00B050"/>
                          </a:solidFill>
                          <a:latin typeface="Kalam" panose="02000000000000000000" pitchFamily="2" charset="0"/>
                          <a:cs typeface="Kalam" panose="02000000000000000000" pitchFamily="2" charset="0"/>
                        </a:rPr>
                        <a:t>6</a:t>
                      </a:r>
                      <a:endParaRPr lang="en-GB" dirty="0">
                        <a:solidFill>
                          <a:srgbClr val="00B050"/>
                        </a:solidFill>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r>
                        <a:rPr lang="en-GB" dirty="0" smtClean="0">
                          <a:solidFill>
                            <a:srgbClr val="00B050"/>
                          </a:solidFill>
                          <a:latin typeface="Kalam" panose="02000000000000000000" pitchFamily="2" charset="0"/>
                          <a:cs typeface="Kalam" panose="02000000000000000000" pitchFamily="2" charset="0"/>
                        </a:rPr>
                        <a:t>9</a:t>
                      </a:r>
                      <a:endParaRPr lang="en-GB" dirty="0">
                        <a:solidFill>
                          <a:srgbClr val="00B050"/>
                        </a:solidFill>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r>
                        <a:rPr lang="en-GB" dirty="0" smtClean="0">
                          <a:solidFill>
                            <a:srgbClr val="00B050"/>
                          </a:solidFill>
                          <a:latin typeface="Kalam" panose="02000000000000000000" pitchFamily="2" charset="0"/>
                          <a:cs typeface="Kalam" panose="02000000000000000000" pitchFamily="2" charset="0"/>
                        </a:rPr>
                        <a:t>3</a:t>
                      </a:r>
                      <a:endParaRPr lang="en-GB" dirty="0">
                        <a:solidFill>
                          <a:srgbClr val="00B050"/>
                        </a:solidFill>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r>
              <a:tr h="432000">
                <a:tc>
                  <a:txBody>
                    <a:bodyPr/>
                    <a:lstStyle/>
                    <a:p>
                      <a:pPr algn="ctr"/>
                      <a:endParaRPr lang="en-GB" dirty="0">
                        <a:solidFill>
                          <a:srgbClr val="00B050"/>
                        </a:solidFill>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endParaRPr lang="en-GB" dirty="0">
                        <a:solidFill>
                          <a:srgbClr val="00B050"/>
                        </a:solidFill>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endParaRPr lang="en-GB" dirty="0">
                        <a:solidFill>
                          <a:srgbClr val="00B050"/>
                        </a:solidFill>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endParaRPr lang="en-GB" dirty="0">
                        <a:solidFill>
                          <a:srgbClr val="00B050"/>
                        </a:solidFill>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endParaRPr lang="en-GB" dirty="0">
                        <a:solidFill>
                          <a:srgbClr val="00B050"/>
                        </a:solidFill>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r>
            </a:tbl>
          </a:graphicData>
        </a:graphic>
      </p:graphicFrame>
    </p:spTree>
    <p:extLst>
      <p:ext uri="{BB962C8B-B14F-4D97-AF65-F5344CB8AC3E}">
        <p14:creationId xmlns:p14="http://schemas.microsoft.com/office/powerpoint/2010/main" val="9089146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fade">
                                      <p:cBhvr>
                                        <p:cTn id="7"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 xmlns:a16="http://schemas.microsoft.com/office/drawing/2014/main" id="{2830866F-58AA-4213-AFD1-4A7F919ABC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96" name="Rectangle 95"/>
          <p:cNvSpPr/>
          <p:nvPr/>
        </p:nvSpPr>
        <p:spPr>
          <a:xfrm>
            <a:off x="445574" y="702863"/>
            <a:ext cx="2923702" cy="355276"/>
          </a:xfrm>
          <a:prstGeom prst="rect">
            <a:avLst/>
          </a:prstGeom>
          <a:solidFill>
            <a:srgbClr val="072F54"/>
          </a:solidFill>
        </p:spPr>
        <p:txBody>
          <a:bodyPr wrap="square" lIns="180000" tIns="36000" rIns="180000" bIns="72000" anchor="ctr">
            <a:spAutoFit/>
          </a:bodyPr>
          <a:lstStyle/>
          <a:p>
            <a:r>
              <a:rPr lang="en-GB" altLang="en-US" sz="1600" b="1" dirty="0">
                <a:solidFill>
                  <a:schemeClr val="bg1"/>
                </a:solidFill>
              </a:rPr>
              <a:t>Multiply 4 Digits by 1 Digit</a:t>
            </a:r>
            <a:endParaRPr lang="en-GB" sz="1600" b="1" dirty="0">
              <a:solidFill>
                <a:schemeClr val="bg1"/>
              </a:solidFill>
            </a:endParaRPr>
          </a:p>
        </p:txBody>
      </p:sp>
      <p:sp>
        <p:nvSpPr>
          <p:cNvPr id="2" name="TextBox 1"/>
          <p:cNvSpPr txBox="1"/>
          <p:nvPr/>
        </p:nvSpPr>
        <p:spPr>
          <a:xfrm>
            <a:off x="6200742" y="1626625"/>
            <a:ext cx="1902858" cy="1661993"/>
          </a:xfrm>
          <a:prstGeom prst="rect">
            <a:avLst/>
          </a:prstGeom>
          <a:noFill/>
        </p:spPr>
        <p:txBody>
          <a:bodyPr wrap="square" lIns="0" tIns="0" rIns="0" bIns="0" rtlCol="0">
            <a:spAutoFit/>
          </a:bodyPr>
          <a:lstStyle/>
          <a:p>
            <a:r>
              <a:rPr lang="en-GB" dirty="0"/>
              <a:t>Write the multiplication calculation which is represented by the place value counters. </a:t>
            </a:r>
          </a:p>
        </p:txBody>
      </p:sp>
      <p:sp>
        <p:nvSpPr>
          <p:cNvPr id="97" name="Rectangle 96"/>
          <p:cNvSpPr/>
          <p:nvPr/>
        </p:nvSpPr>
        <p:spPr>
          <a:xfrm>
            <a:off x="3369276" y="702863"/>
            <a:ext cx="976684" cy="355276"/>
          </a:xfrm>
          <a:prstGeom prst="rect">
            <a:avLst/>
          </a:prstGeom>
          <a:solidFill>
            <a:srgbClr val="4EB2E5"/>
          </a:solidFill>
        </p:spPr>
        <p:txBody>
          <a:bodyPr wrap="square" lIns="180000" tIns="36000" rIns="180000" bIns="72000" anchor="ctr">
            <a:spAutoFit/>
          </a:bodyPr>
          <a:lstStyle/>
          <a:p>
            <a:pPr algn="ctr"/>
            <a:r>
              <a:rPr lang="en-GB" altLang="en-US" sz="1600" b="1" dirty="0" smtClean="0">
                <a:solidFill>
                  <a:schemeClr val="bg1"/>
                </a:solidFill>
              </a:rPr>
              <a:t>Diving</a:t>
            </a:r>
            <a:endParaRPr lang="en-GB" sz="1600" b="1" dirty="0">
              <a:solidFill>
                <a:schemeClr val="bg1"/>
              </a:solidFill>
            </a:endParaRPr>
          </a:p>
        </p:txBody>
      </p:sp>
      <p:cxnSp>
        <p:nvCxnSpPr>
          <p:cNvPr id="103" name="Straight Connector 102"/>
          <p:cNvCxnSpPr/>
          <p:nvPr/>
        </p:nvCxnSpPr>
        <p:spPr>
          <a:xfrm>
            <a:off x="3369276" y="698268"/>
            <a:ext cx="0" cy="396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aphicFrame>
        <p:nvGraphicFramePr>
          <p:cNvPr id="3" name="Table 2"/>
          <p:cNvGraphicFramePr>
            <a:graphicFrameLocks noGrp="1"/>
          </p:cNvGraphicFramePr>
          <p:nvPr>
            <p:extLst>
              <p:ext uri="{D42A27DB-BD31-4B8C-83A1-F6EECF244321}">
                <p14:modId xmlns:p14="http://schemas.microsoft.com/office/powerpoint/2010/main" val="330402612"/>
              </p:ext>
            </p:extLst>
          </p:nvPr>
        </p:nvGraphicFramePr>
        <p:xfrm>
          <a:off x="771144" y="1486245"/>
          <a:ext cx="5196264" cy="2468420"/>
        </p:xfrm>
        <a:graphic>
          <a:graphicData uri="http://schemas.openxmlformats.org/drawingml/2006/table">
            <a:tbl>
              <a:tblPr>
                <a:tableStyleId>{5C22544A-7EE6-4342-B048-85BDC9FD1C3A}</a:tableStyleId>
              </a:tblPr>
              <a:tblGrid>
                <a:gridCol w="1299066"/>
                <a:gridCol w="1299066"/>
                <a:gridCol w="1299066"/>
                <a:gridCol w="1299066"/>
              </a:tblGrid>
              <a:tr h="340360">
                <a:tc>
                  <a:txBody>
                    <a:bodyPr/>
                    <a:lstStyle/>
                    <a:p>
                      <a:pPr algn="ctr"/>
                      <a:r>
                        <a:rPr lang="en-GB" dirty="0" smtClean="0">
                          <a:solidFill>
                            <a:schemeClr val="bg1"/>
                          </a:solidFill>
                        </a:rPr>
                        <a:t>Thousands</a:t>
                      </a:r>
                      <a:endParaRPr lang="en-GB" dirty="0">
                        <a:solidFill>
                          <a:schemeClr val="bg1"/>
                        </a:solidFill>
                      </a:endParaRPr>
                    </a:p>
                  </a:txBody>
                  <a:tcPr>
                    <a:lnL w="12700" cap="flat" cmpd="sng" algn="ctr">
                      <a:solidFill>
                        <a:srgbClr val="008F92"/>
                      </a:solidFill>
                      <a:prstDash val="solid"/>
                      <a:round/>
                      <a:headEnd type="none" w="med" len="med"/>
                      <a:tailEnd type="none" w="med" len="med"/>
                    </a:lnL>
                    <a:lnR w="12700" cap="flat" cmpd="sng" algn="ctr">
                      <a:solidFill>
                        <a:srgbClr val="008F92"/>
                      </a:solidFill>
                      <a:prstDash val="solid"/>
                      <a:round/>
                      <a:headEnd type="none" w="med" len="med"/>
                      <a:tailEnd type="none" w="med" len="med"/>
                    </a:lnR>
                    <a:lnT w="12700" cap="flat" cmpd="sng" algn="ctr">
                      <a:solidFill>
                        <a:srgbClr val="008F92"/>
                      </a:solidFill>
                      <a:prstDash val="solid"/>
                      <a:round/>
                      <a:headEnd type="none" w="med" len="med"/>
                      <a:tailEnd type="none" w="med" len="med"/>
                    </a:lnT>
                    <a:lnB w="12700" cap="flat" cmpd="sng" algn="ctr">
                      <a:solidFill>
                        <a:srgbClr val="008F92"/>
                      </a:solidFill>
                      <a:prstDash val="solid"/>
                      <a:round/>
                      <a:headEnd type="none" w="med" len="med"/>
                      <a:tailEnd type="none" w="med" len="med"/>
                    </a:lnB>
                    <a:solidFill>
                      <a:srgbClr val="2DB6BC"/>
                    </a:solidFill>
                  </a:tcPr>
                </a:tc>
                <a:tc>
                  <a:txBody>
                    <a:bodyPr/>
                    <a:lstStyle/>
                    <a:p>
                      <a:pPr algn="ctr"/>
                      <a:r>
                        <a:rPr lang="en-GB" dirty="0" smtClean="0">
                          <a:solidFill>
                            <a:schemeClr val="bg1"/>
                          </a:solidFill>
                        </a:rPr>
                        <a:t>Hundreds</a:t>
                      </a:r>
                      <a:endParaRPr lang="en-GB" dirty="0">
                        <a:solidFill>
                          <a:schemeClr val="bg1"/>
                        </a:solidFill>
                      </a:endParaRPr>
                    </a:p>
                  </a:txBody>
                  <a:tcPr>
                    <a:lnL w="12700" cap="flat" cmpd="sng" algn="ctr">
                      <a:solidFill>
                        <a:srgbClr val="008F92"/>
                      </a:solidFill>
                      <a:prstDash val="solid"/>
                      <a:round/>
                      <a:headEnd type="none" w="med" len="med"/>
                      <a:tailEnd type="none" w="med" len="med"/>
                    </a:lnL>
                    <a:lnR w="12700" cap="flat" cmpd="sng" algn="ctr">
                      <a:solidFill>
                        <a:srgbClr val="008F92"/>
                      </a:solidFill>
                      <a:prstDash val="solid"/>
                      <a:round/>
                      <a:headEnd type="none" w="med" len="med"/>
                      <a:tailEnd type="none" w="med" len="med"/>
                    </a:lnR>
                    <a:lnT w="12700" cap="flat" cmpd="sng" algn="ctr">
                      <a:solidFill>
                        <a:srgbClr val="008F92"/>
                      </a:solidFill>
                      <a:prstDash val="solid"/>
                      <a:round/>
                      <a:headEnd type="none" w="med" len="med"/>
                      <a:tailEnd type="none" w="med" len="med"/>
                    </a:lnT>
                    <a:lnB w="12700" cap="flat" cmpd="sng" algn="ctr">
                      <a:solidFill>
                        <a:srgbClr val="008F92"/>
                      </a:solidFill>
                      <a:prstDash val="solid"/>
                      <a:round/>
                      <a:headEnd type="none" w="med" len="med"/>
                      <a:tailEnd type="none" w="med" len="med"/>
                    </a:lnB>
                    <a:solidFill>
                      <a:srgbClr val="2DB6BC"/>
                    </a:solidFill>
                  </a:tcPr>
                </a:tc>
                <a:tc>
                  <a:txBody>
                    <a:bodyPr/>
                    <a:lstStyle/>
                    <a:p>
                      <a:pPr algn="ctr"/>
                      <a:r>
                        <a:rPr lang="en-GB" dirty="0" smtClean="0">
                          <a:solidFill>
                            <a:schemeClr val="bg1"/>
                          </a:solidFill>
                        </a:rPr>
                        <a:t>Tens</a:t>
                      </a:r>
                      <a:endParaRPr lang="en-GB" dirty="0">
                        <a:solidFill>
                          <a:schemeClr val="bg1"/>
                        </a:solidFill>
                      </a:endParaRPr>
                    </a:p>
                  </a:txBody>
                  <a:tcPr>
                    <a:lnL w="12700" cap="flat" cmpd="sng" algn="ctr">
                      <a:solidFill>
                        <a:srgbClr val="008F92"/>
                      </a:solidFill>
                      <a:prstDash val="solid"/>
                      <a:round/>
                      <a:headEnd type="none" w="med" len="med"/>
                      <a:tailEnd type="none" w="med" len="med"/>
                    </a:lnL>
                    <a:lnR w="12700" cap="flat" cmpd="sng" algn="ctr">
                      <a:solidFill>
                        <a:srgbClr val="008F92"/>
                      </a:solidFill>
                      <a:prstDash val="solid"/>
                      <a:round/>
                      <a:headEnd type="none" w="med" len="med"/>
                      <a:tailEnd type="none" w="med" len="med"/>
                    </a:lnR>
                    <a:lnT w="12700" cap="flat" cmpd="sng" algn="ctr">
                      <a:solidFill>
                        <a:srgbClr val="008F92"/>
                      </a:solidFill>
                      <a:prstDash val="solid"/>
                      <a:round/>
                      <a:headEnd type="none" w="med" len="med"/>
                      <a:tailEnd type="none" w="med" len="med"/>
                    </a:lnT>
                    <a:lnB w="12700" cap="flat" cmpd="sng" algn="ctr">
                      <a:solidFill>
                        <a:srgbClr val="008F92"/>
                      </a:solidFill>
                      <a:prstDash val="solid"/>
                      <a:round/>
                      <a:headEnd type="none" w="med" len="med"/>
                      <a:tailEnd type="none" w="med" len="med"/>
                    </a:lnB>
                    <a:solidFill>
                      <a:srgbClr val="2DB6BC"/>
                    </a:solidFill>
                  </a:tcPr>
                </a:tc>
                <a:tc>
                  <a:txBody>
                    <a:bodyPr/>
                    <a:lstStyle/>
                    <a:p>
                      <a:pPr algn="ctr"/>
                      <a:r>
                        <a:rPr lang="en-GB" dirty="0" smtClean="0">
                          <a:solidFill>
                            <a:schemeClr val="bg1"/>
                          </a:solidFill>
                        </a:rPr>
                        <a:t>Ones</a:t>
                      </a:r>
                      <a:endParaRPr lang="en-GB" dirty="0">
                        <a:solidFill>
                          <a:schemeClr val="bg1"/>
                        </a:solidFill>
                      </a:endParaRPr>
                    </a:p>
                  </a:txBody>
                  <a:tcPr>
                    <a:lnL w="12700" cap="flat" cmpd="sng" algn="ctr">
                      <a:solidFill>
                        <a:srgbClr val="008F92"/>
                      </a:solidFill>
                      <a:prstDash val="solid"/>
                      <a:round/>
                      <a:headEnd type="none" w="med" len="med"/>
                      <a:tailEnd type="none" w="med" len="med"/>
                    </a:lnL>
                    <a:lnR w="12700" cap="flat" cmpd="sng" algn="ctr">
                      <a:solidFill>
                        <a:srgbClr val="008F92"/>
                      </a:solidFill>
                      <a:prstDash val="solid"/>
                      <a:round/>
                      <a:headEnd type="none" w="med" len="med"/>
                      <a:tailEnd type="none" w="med" len="med"/>
                    </a:lnR>
                    <a:lnT w="12700" cap="flat" cmpd="sng" algn="ctr">
                      <a:solidFill>
                        <a:srgbClr val="008F92"/>
                      </a:solidFill>
                      <a:prstDash val="solid"/>
                      <a:round/>
                      <a:headEnd type="none" w="med" len="med"/>
                      <a:tailEnd type="none" w="med" len="med"/>
                    </a:lnT>
                    <a:lnB w="12700" cap="flat" cmpd="sng" algn="ctr">
                      <a:solidFill>
                        <a:srgbClr val="008F92"/>
                      </a:solidFill>
                      <a:prstDash val="solid"/>
                      <a:round/>
                      <a:headEnd type="none" w="med" len="med"/>
                      <a:tailEnd type="none" w="med" len="med"/>
                    </a:lnB>
                    <a:solidFill>
                      <a:srgbClr val="2DB6BC"/>
                    </a:solidFill>
                  </a:tcPr>
                </a:tc>
              </a:tr>
              <a:tr h="525665">
                <a:tc>
                  <a:txBody>
                    <a:bodyPr/>
                    <a:lstStyle/>
                    <a:p>
                      <a:pPr algn="ctr"/>
                      <a:endParaRPr lang="en-GB" dirty="0"/>
                    </a:p>
                  </a:txBody>
                  <a:tcPr>
                    <a:lnL w="12700" cap="flat" cmpd="sng" algn="ctr">
                      <a:solidFill>
                        <a:srgbClr val="008F92"/>
                      </a:solidFill>
                      <a:prstDash val="solid"/>
                      <a:round/>
                      <a:headEnd type="none" w="med" len="med"/>
                      <a:tailEnd type="none" w="med" len="med"/>
                    </a:lnL>
                    <a:lnR w="12700" cap="flat" cmpd="sng" algn="ctr">
                      <a:solidFill>
                        <a:srgbClr val="008F92"/>
                      </a:solidFill>
                      <a:prstDash val="solid"/>
                      <a:round/>
                      <a:headEnd type="none" w="med" len="med"/>
                      <a:tailEnd type="none" w="med" len="med"/>
                    </a:lnR>
                    <a:lnT w="12700" cap="flat" cmpd="sng" algn="ctr">
                      <a:solidFill>
                        <a:srgbClr val="008F92"/>
                      </a:solidFill>
                      <a:prstDash val="solid"/>
                      <a:round/>
                      <a:headEnd type="none" w="med" len="med"/>
                      <a:tailEnd type="none" w="med" len="med"/>
                    </a:lnT>
                    <a:lnB w="12700" cap="flat" cmpd="sng" algn="ctr">
                      <a:solidFill>
                        <a:srgbClr val="008F92"/>
                      </a:solidFill>
                      <a:prstDash val="solid"/>
                      <a:round/>
                      <a:headEnd type="none" w="med" len="med"/>
                      <a:tailEnd type="none" w="med" len="med"/>
                    </a:lnB>
                    <a:noFill/>
                  </a:tcPr>
                </a:tc>
                <a:tc>
                  <a:txBody>
                    <a:bodyPr/>
                    <a:lstStyle/>
                    <a:p>
                      <a:pPr algn="ctr"/>
                      <a:endParaRPr lang="en-GB"/>
                    </a:p>
                  </a:txBody>
                  <a:tcPr>
                    <a:lnL w="12700" cap="flat" cmpd="sng" algn="ctr">
                      <a:solidFill>
                        <a:srgbClr val="008F92"/>
                      </a:solidFill>
                      <a:prstDash val="solid"/>
                      <a:round/>
                      <a:headEnd type="none" w="med" len="med"/>
                      <a:tailEnd type="none" w="med" len="med"/>
                    </a:lnL>
                    <a:lnR w="12700" cap="flat" cmpd="sng" algn="ctr">
                      <a:solidFill>
                        <a:srgbClr val="008F92"/>
                      </a:solidFill>
                      <a:prstDash val="solid"/>
                      <a:round/>
                      <a:headEnd type="none" w="med" len="med"/>
                      <a:tailEnd type="none" w="med" len="med"/>
                    </a:lnR>
                    <a:lnT w="12700" cap="flat" cmpd="sng" algn="ctr">
                      <a:solidFill>
                        <a:srgbClr val="008F92"/>
                      </a:solidFill>
                      <a:prstDash val="solid"/>
                      <a:round/>
                      <a:headEnd type="none" w="med" len="med"/>
                      <a:tailEnd type="none" w="med" len="med"/>
                    </a:lnT>
                    <a:lnB w="12700" cap="flat" cmpd="sng" algn="ctr">
                      <a:solidFill>
                        <a:srgbClr val="008F92"/>
                      </a:solidFill>
                      <a:prstDash val="solid"/>
                      <a:round/>
                      <a:headEnd type="none" w="med" len="med"/>
                      <a:tailEnd type="none" w="med" len="med"/>
                    </a:lnB>
                    <a:noFill/>
                  </a:tcPr>
                </a:tc>
                <a:tc>
                  <a:txBody>
                    <a:bodyPr/>
                    <a:lstStyle/>
                    <a:p>
                      <a:pPr algn="ctr"/>
                      <a:endParaRPr lang="en-GB"/>
                    </a:p>
                  </a:txBody>
                  <a:tcPr>
                    <a:lnL w="12700" cap="flat" cmpd="sng" algn="ctr">
                      <a:solidFill>
                        <a:srgbClr val="008F92"/>
                      </a:solidFill>
                      <a:prstDash val="solid"/>
                      <a:round/>
                      <a:headEnd type="none" w="med" len="med"/>
                      <a:tailEnd type="none" w="med" len="med"/>
                    </a:lnL>
                    <a:lnR w="12700" cap="flat" cmpd="sng" algn="ctr">
                      <a:solidFill>
                        <a:srgbClr val="008F92"/>
                      </a:solidFill>
                      <a:prstDash val="solid"/>
                      <a:round/>
                      <a:headEnd type="none" w="med" len="med"/>
                      <a:tailEnd type="none" w="med" len="med"/>
                    </a:lnR>
                    <a:lnT w="12700" cap="flat" cmpd="sng" algn="ctr">
                      <a:solidFill>
                        <a:srgbClr val="008F92"/>
                      </a:solidFill>
                      <a:prstDash val="solid"/>
                      <a:round/>
                      <a:headEnd type="none" w="med" len="med"/>
                      <a:tailEnd type="none" w="med" len="med"/>
                    </a:lnT>
                    <a:lnB w="12700" cap="flat" cmpd="sng" algn="ctr">
                      <a:solidFill>
                        <a:srgbClr val="008F92"/>
                      </a:solidFill>
                      <a:prstDash val="solid"/>
                      <a:round/>
                      <a:headEnd type="none" w="med" len="med"/>
                      <a:tailEnd type="none" w="med" len="med"/>
                    </a:lnB>
                    <a:noFill/>
                  </a:tcPr>
                </a:tc>
                <a:tc>
                  <a:txBody>
                    <a:bodyPr/>
                    <a:lstStyle/>
                    <a:p>
                      <a:pPr algn="ctr"/>
                      <a:endParaRPr lang="en-GB" dirty="0"/>
                    </a:p>
                  </a:txBody>
                  <a:tcPr>
                    <a:lnL w="12700" cap="flat" cmpd="sng" algn="ctr">
                      <a:solidFill>
                        <a:srgbClr val="008F92"/>
                      </a:solidFill>
                      <a:prstDash val="solid"/>
                      <a:round/>
                      <a:headEnd type="none" w="med" len="med"/>
                      <a:tailEnd type="none" w="med" len="med"/>
                    </a:lnL>
                    <a:lnR w="12700" cap="flat" cmpd="sng" algn="ctr">
                      <a:solidFill>
                        <a:srgbClr val="008F92"/>
                      </a:solidFill>
                      <a:prstDash val="solid"/>
                      <a:round/>
                      <a:headEnd type="none" w="med" len="med"/>
                      <a:tailEnd type="none" w="med" len="med"/>
                    </a:lnR>
                    <a:lnT w="12700" cap="flat" cmpd="sng" algn="ctr">
                      <a:solidFill>
                        <a:srgbClr val="008F92"/>
                      </a:solidFill>
                      <a:prstDash val="solid"/>
                      <a:round/>
                      <a:headEnd type="none" w="med" len="med"/>
                      <a:tailEnd type="none" w="med" len="med"/>
                    </a:lnT>
                    <a:lnB w="12700" cap="flat" cmpd="sng" algn="ctr">
                      <a:solidFill>
                        <a:srgbClr val="008F92"/>
                      </a:solidFill>
                      <a:prstDash val="solid"/>
                      <a:round/>
                      <a:headEnd type="none" w="med" len="med"/>
                      <a:tailEnd type="none" w="med" len="med"/>
                    </a:lnB>
                    <a:noFill/>
                  </a:tcPr>
                </a:tc>
              </a:tr>
              <a:tr h="525665">
                <a:tc>
                  <a:txBody>
                    <a:bodyPr/>
                    <a:lstStyle/>
                    <a:p>
                      <a:pPr algn="ctr"/>
                      <a:endParaRPr lang="en-GB" dirty="0"/>
                    </a:p>
                  </a:txBody>
                  <a:tcPr>
                    <a:lnL w="12700" cap="flat" cmpd="sng" algn="ctr">
                      <a:solidFill>
                        <a:srgbClr val="008F92"/>
                      </a:solidFill>
                      <a:prstDash val="solid"/>
                      <a:round/>
                      <a:headEnd type="none" w="med" len="med"/>
                      <a:tailEnd type="none" w="med" len="med"/>
                    </a:lnL>
                    <a:lnR w="12700" cap="flat" cmpd="sng" algn="ctr">
                      <a:solidFill>
                        <a:srgbClr val="008F92"/>
                      </a:solidFill>
                      <a:prstDash val="solid"/>
                      <a:round/>
                      <a:headEnd type="none" w="med" len="med"/>
                      <a:tailEnd type="none" w="med" len="med"/>
                    </a:lnR>
                    <a:lnT w="12700" cap="flat" cmpd="sng" algn="ctr">
                      <a:solidFill>
                        <a:srgbClr val="008F92"/>
                      </a:solidFill>
                      <a:prstDash val="solid"/>
                      <a:round/>
                      <a:headEnd type="none" w="med" len="med"/>
                      <a:tailEnd type="none" w="med" len="med"/>
                    </a:lnT>
                    <a:lnB w="12700" cap="flat" cmpd="sng" algn="ctr">
                      <a:solidFill>
                        <a:srgbClr val="008F92"/>
                      </a:solidFill>
                      <a:prstDash val="solid"/>
                      <a:round/>
                      <a:headEnd type="none" w="med" len="med"/>
                      <a:tailEnd type="none" w="med" len="med"/>
                    </a:lnB>
                    <a:noFill/>
                  </a:tcPr>
                </a:tc>
                <a:tc>
                  <a:txBody>
                    <a:bodyPr/>
                    <a:lstStyle/>
                    <a:p>
                      <a:pPr algn="ctr"/>
                      <a:endParaRPr lang="en-GB" dirty="0"/>
                    </a:p>
                  </a:txBody>
                  <a:tcPr>
                    <a:lnL w="12700" cap="flat" cmpd="sng" algn="ctr">
                      <a:solidFill>
                        <a:srgbClr val="008F92"/>
                      </a:solidFill>
                      <a:prstDash val="solid"/>
                      <a:round/>
                      <a:headEnd type="none" w="med" len="med"/>
                      <a:tailEnd type="none" w="med" len="med"/>
                    </a:lnL>
                    <a:lnR w="12700" cap="flat" cmpd="sng" algn="ctr">
                      <a:solidFill>
                        <a:srgbClr val="008F92"/>
                      </a:solidFill>
                      <a:prstDash val="solid"/>
                      <a:round/>
                      <a:headEnd type="none" w="med" len="med"/>
                      <a:tailEnd type="none" w="med" len="med"/>
                    </a:lnR>
                    <a:lnT w="12700" cap="flat" cmpd="sng" algn="ctr">
                      <a:solidFill>
                        <a:srgbClr val="008F92"/>
                      </a:solidFill>
                      <a:prstDash val="solid"/>
                      <a:round/>
                      <a:headEnd type="none" w="med" len="med"/>
                      <a:tailEnd type="none" w="med" len="med"/>
                    </a:lnT>
                    <a:lnB w="12700" cap="flat" cmpd="sng" algn="ctr">
                      <a:solidFill>
                        <a:srgbClr val="008F92"/>
                      </a:solidFill>
                      <a:prstDash val="solid"/>
                      <a:round/>
                      <a:headEnd type="none" w="med" len="med"/>
                      <a:tailEnd type="none" w="med" len="med"/>
                    </a:lnB>
                    <a:noFill/>
                  </a:tcPr>
                </a:tc>
                <a:tc>
                  <a:txBody>
                    <a:bodyPr/>
                    <a:lstStyle/>
                    <a:p>
                      <a:pPr algn="ctr"/>
                      <a:endParaRPr lang="en-GB"/>
                    </a:p>
                  </a:txBody>
                  <a:tcPr>
                    <a:lnL w="12700" cap="flat" cmpd="sng" algn="ctr">
                      <a:solidFill>
                        <a:srgbClr val="008F92"/>
                      </a:solidFill>
                      <a:prstDash val="solid"/>
                      <a:round/>
                      <a:headEnd type="none" w="med" len="med"/>
                      <a:tailEnd type="none" w="med" len="med"/>
                    </a:lnL>
                    <a:lnR w="12700" cap="flat" cmpd="sng" algn="ctr">
                      <a:solidFill>
                        <a:srgbClr val="008F92"/>
                      </a:solidFill>
                      <a:prstDash val="solid"/>
                      <a:round/>
                      <a:headEnd type="none" w="med" len="med"/>
                      <a:tailEnd type="none" w="med" len="med"/>
                    </a:lnR>
                    <a:lnT w="12700" cap="flat" cmpd="sng" algn="ctr">
                      <a:solidFill>
                        <a:srgbClr val="008F92"/>
                      </a:solidFill>
                      <a:prstDash val="solid"/>
                      <a:round/>
                      <a:headEnd type="none" w="med" len="med"/>
                      <a:tailEnd type="none" w="med" len="med"/>
                    </a:lnT>
                    <a:lnB w="12700" cap="flat" cmpd="sng" algn="ctr">
                      <a:solidFill>
                        <a:srgbClr val="008F92"/>
                      </a:solidFill>
                      <a:prstDash val="solid"/>
                      <a:round/>
                      <a:headEnd type="none" w="med" len="med"/>
                      <a:tailEnd type="none" w="med" len="med"/>
                    </a:lnB>
                    <a:noFill/>
                  </a:tcPr>
                </a:tc>
                <a:tc>
                  <a:txBody>
                    <a:bodyPr/>
                    <a:lstStyle/>
                    <a:p>
                      <a:pPr algn="ctr"/>
                      <a:endParaRPr lang="en-GB" dirty="0"/>
                    </a:p>
                  </a:txBody>
                  <a:tcPr>
                    <a:lnL w="12700" cap="flat" cmpd="sng" algn="ctr">
                      <a:solidFill>
                        <a:srgbClr val="008F92"/>
                      </a:solidFill>
                      <a:prstDash val="solid"/>
                      <a:round/>
                      <a:headEnd type="none" w="med" len="med"/>
                      <a:tailEnd type="none" w="med" len="med"/>
                    </a:lnL>
                    <a:lnR w="12700" cap="flat" cmpd="sng" algn="ctr">
                      <a:solidFill>
                        <a:srgbClr val="008F92"/>
                      </a:solidFill>
                      <a:prstDash val="solid"/>
                      <a:round/>
                      <a:headEnd type="none" w="med" len="med"/>
                      <a:tailEnd type="none" w="med" len="med"/>
                    </a:lnR>
                    <a:lnT w="12700" cap="flat" cmpd="sng" algn="ctr">
                      <a:solidFill>
                        <a:srgbClr val="008F92"/>
                      </a:solidFill>
                      <a:prstDash val="solid"/>
                      <a:round/>
                      <a:headEnd type="none" w="med" len="med"/>
                      <a:tailEnd type="none" w="med" len="med"/>
                    </a:lnT>
                    <a:lnB w="12700" cap="flat" cmpd="sng" algn="ctr">
                      <a:solidFill>
                        <a:srgbClr val="008F92"/>
                      </a:solidFill>
                      <a:prstDash val="solid"/>
                      <a:round/>
                      <a:headEnd type="none" w="med" len="med"/>
                      <a:tailEnd type="none" w="med" len="med"/>
                    </a:lnB>
                    <a:noFill/>
                  </a:tcPr>
                </a:tc>
              </a:tr>
              <a:tr h="525665">
                <a:tc>
                  <a:txBody>
                    <a:bodyPr/>
                    <a:lstStyle/>
                    <a:p>
                      <a:pPr algn="ctr"/>
                      <a:endParaRPr lang="en-GB" dirty="0"/>
                    </a:p>
                  </a:txBody>
                  <a:tcPr>
                    <a:lnL w="12700" cap="flat" cmpd="sng" algn="ctr">
                      <a:solidFill>
                        <a:srgbClr val="008F92"/>
                      </a:solidFill>
                      <a:prstDash val="solid"/>
                      <a:round/>
                      <a:headEnd type="none" w="med" len="med"/>
                      <a:tailEnd type="none" w="med" len="med"/>
                    </a:lnL>
                    <a:lnR w="12700" cap="flat" cmpd="sng" algn="ctr">
                      <a:solidFill>
                        <a:srgbClr val="008F92"/>
                      </a:solidFill>
                      <a:prstDash val="solid"/>
                      <a:round/>
                      <a:headEnd type="none" w="med" len="med"/>
                      <a:tailEnd type="none" w="med" len="med"/>
                    </a:lnR>
                    <a:lnT w="12700" cap="flat" cmpd="sng" algn="ctr">
                      <a:solidFill>
                        <a:srgbClr val="008F92"/>
                      </a:solidFill>
                      <a:prstDash val="solid"/>
                      <a:round/>
                      <a:headEnd type="none" w="med" len="med"/>
                      <a:tailEnd type="none" w="med" len="med"/>
                    </a:lnT>
                    <a:lnB w="12700" cap="flat" cmpd="sng" algn="ctr">
                      <a:solidFill>
                        <a:srgbClr val="008F92"/>
                      </a:solidFill>
                      <a:prstDash val="solid"/>
                      <a:round/>
                      <a:headEnd type="none" w="med" len="med"/>
                      <a:tailEnd type="none" w="med" len="med"/>
                    </a:lnB>
                    <a:noFill/>
                  </a:tcPr>
                </a:tc>
                <a:tc>
                  <a:txBody>
                    <a:bodyPr/>
                    <a:lstStyle/>
                    <a:p>
                      <a:pPr algn="ctr"/>
                      <a:endParaRPr lang="en-GB" dirty="0"/>
                    </a:p>
                  </a:txBody>
                  <a:tcPr>
                    <a:lnL w="12700" cap="flat" cmpd="sng" algn="ctr">
                      <a:solidFill>
                        <a:srgbClr val="008F92"/>
                      </a:solidFill>
                      <a:prstDash val="solid"/>
                      <a:round/>
                      <a:headEnd type="none" w="med" len="med"/>
                      <a:tailEnd type="none" w="med" len="med"/>
                    </a:lnL>
                    <a:lnR w="12700" cap="flat" cmpd="sng" algn="ctr">
                      <a:solidFill>
                        <a:srgbClr val="008F92"/>
                      </a:solidFill>
                      <a:prstDash val="solid"/>
                      <a:round/>
                      <a:headEnd type="none" w="med" len="med"/>
                      <a:tailEnd type="none" w="med" len="med"/>
                    </a:lnR>
                    <a:lnT w="12700" cap="flat" cmpd="sng" algn="ctr">
                      <a:solidFill>
                        <a:srgbClr val="008F92"/>
                      </a:solidFill>
                      <a:prstDash val="solid"/>
                      <a:round/>
                      <a:headEnd type="none" w="med" len="med"/>
                      <a:tailEnd type="none" w="med" len="med"/>
                    </a:lnT>
                    <a:lnB w="12700" cap="flat" cmpd="sng" algn="ctr">
                      <a:solidFill>
                        <a:srgbClr val="008F92"/>
                      </a:solidFill>
                      <a:prstDash val="solid"/>
                      <a:round/>
                      <a:headEnd type="none" w="med" len="med"/>
                      <a:tailEnd type="none" w="med" len="med"/>
                    </a:lnB>
                    <a:noFill/>
                  </a:tcPr>
                </a:tc>
                <a:tc>
                  <a:txBody>
                    <a:bodyPr/>
                    <a:lstStyle/>
                    <a:p>
                      <a:pPr algn="ctr"/>
                      <a:endParaRPr lang="en-GB" dirty="0"/>
                    </a:p>
                  </a:txBody>
                  <a:tcPr>
                    <a:lnL w="12700" cap="flat" cmpd="sng" algn="ctr">
                      <a:solidFill>
                        <a:srgbClr val="008F92"/>
                      </a:solidFill>
                      <a:prstDash val="solid"/>
                      <a:round/>
                      <a:headEnd type="none" w="med" len="med"/>
                      <a:tailEnd type="none" w="med" len="med"/>
                    </a:lnL>
                    <a:lnR w="12700" cap="flat" cmpd="sng" algn="ctr">
                      <a:solidFill>
                        <a:srgbClr val="008F92"/>
                      </a:solidFill>
                      <a:prstDash val="solid"/>
                      <a:round/>
                      <a:headEnd type="none" w="med" len="med"/>
                      <a:tailEnd type="none" w="med" len="med"/>
                    </a:lnR>
                    <a:lnT w="12700" cap="flat" cmpd="sng" algn="ctr">
                      <a:solidFill>
                        <a:srgbClr val="008F92"/>
                      </a:solidFill>
                      <a:prstDash val="solid"/>
                      <a:round/>
                      <a:headEnd type="none" w="med" len="med"/>
                      <a:tailEnd type="none" w="med" len="med"/>
                    </a:lnT>
                    <a:lnB w="12700" cap="flat" cmpd="sng" algn="ctr">
                      <a:solidFill>
                        <a:srgbClr val="008F92"/>
                      </a:solidFill>
                      <a:prstDash val="solid"/>
                      <a:round/>
                      <a:headEnd type="none" w="med" len="med"/>
                      <a:tailEnd type="none" w="med" len="med"/>
                    </a:lnB>
                    <a:noFill/>
                  </a:tcPr>
                </a:tc>
                <a:tc>
                  <a:txBody>
                    <a:bodyPr/>
                    <a:lstStyle/>
                    <a:p>
                      <a:pPr algn="ctr"/>
                      <a:endParaRPr lang="en-GB" dirty="0"/>
                    </a:p>
                  </a:txBody>
                  <a:tcPr>
                    <a:lnL w="12700" cap="flat" cmpd="sng" algn="ctr">
                      <a:solidFill>
                        <a:srgbClr val="008F92"/>
                      </a:solidFill>
                      <a:prstDash val="solid"/>
                      <a:round/>
                      <a:headEnd type="none" w="med" len="med"/>
                      <a:tailEnd type="none" w="med" len="med"/>
                    </a:lnL>
                    <a:lnR w="12700" cap="flat" cmpd="sng" algn="ctr">
                      <a:solidFill>
                        <a:srgbClr val="008F92"/>
                      </a:solidFill>
                      <a:prstDash val="solid"/>
                      <a:round/>
                      <a:headEnd type="none" w="med" len="med"/>
                      <a:tailEnd type="none" w="med" len="med"/>
                    </a:lnR>
                    <a:lnT w="12700" cap="flat" cmpd="sng" algn="ctr">
                      <a:solidFill>
                        <a:srgbClr val="008F92"/>
                      </a:solidFill>
                      <a:prstDash val="solid"/>
                      <a:round/>
                      <a:headEnd type="none" w="med" len="med"/>
                      <a:tailEnd type="none" w="med" len="med"/>
                    </a:lnT>
                    <a:lnB w="12700" cap="flat" cmpd="sng" algn="ctr">
                      <a:solidFill>
                        <a:srgbClr val="008F92"/>
                      </a:solidFill>
                      <a:prstDash val="solid"/>
                      <a:round/>
                      <a:headEnd type="none" w="med" len="med"/>
                      <a:tailEnd type="none" w="med" len="med"/>
                    </a:lnB>
                    <a:noFill/>
                  </a:tcPr>
                </a:tc>
              </a:tr>
              <a:tr h="525665">
                <a:tc>
                  <a:txBody>
                    <a:bodyPr/>
                    <a:lstStyle/>
                    <a:p>
                      <a:pPr algn="ctr"/>
                      <a:endParaRPr lang="en-GB" dirty="0"/>
                    </a:p>
                  </a:txBody>
                  <a:tcPr>
                    <a:lnL w="12700" cap="flat" cmpd="sng" algn="ctr">
                      <a:solidFill>
                        <a:srgbClr val="008F92"/>
                      </a:solidFill>
                      <a:prstDash val="solid"/>
                      <a:round/>
                      <a:headEnd type="none" w="med" len="med"/>
                      <a:tailEnd type="none" w="med" len="med"/>
                    </a:lnL>
                    <a:lnR w="12700" cap="flat" cmpd="sng" algn="ctr">
                      <a:solidFill>
                        <a:srgbClr val="008F92"/>
                      </a:solidFill>
                      <a:prstDash val="solid"/>
                      <a:round/>
                      <a:headEnd type="none" w="med" len="med"/>
                      <a:tailEnd type="none" w="med" len="med"/>
                    </a:lnR>
                    <a:lnT w="12700" cap="flat" cmpd="sng" algn="ctr">
                      <a:solidFill>
                        <a:srgbClr val="008F92"/>
                      </a:solidFill>
                      <a:prstDash val="solid"/>
                      <a:round/>
                      <a:headEnd type="none" w="med" len="med"/>
                      <a:tailEnd type="none" w="med" len="med"/>
                    </a:lnT>
                    <a:lnB w="12700" cap="flat" cmpd="sng" algn="ctr">
                      <a:solidFill>
                        <a:srgbClr val="008F92"/>
                      </a:solidFill>
                      <a:prstDash val="solid"/>
                      <a:round/>
                      <a:headEnd type="none" w="med" len="med"/>
                      <a:tailEnd type="none" w="med" len="med"/>
                    </a:lnB>
                    <a:noFill/>
                  </a:tcPr>
                </a:tc>
                <a:tc>
                  <a:txBody>
                    <a:bodyPr/>
                    <a:lstStyle/>
                    <a:p>
                      <a:pPr algn="ctr"/>
                      <a:endParaRPr lang="en-GB" dirty="0"/>
                    </a:p>
                  </a:txBody>
                  <a:tcPr>
                    <a:lnL w="12700" cap="flat" cmpd="sng" algn="ctr">
                      <a:solidFill>
                        <a:srgbClr val="008F92"/>
                      </a:solidFill>
                      <a:prstDash val="solid"/>
                      <a:round/>
                      <a:headEnd type="none" w="med" len="med"/>
                      <a:tailEnd type="none" w="med" len="med"/>
                    </a:lnL>
                    <a:lnR w="12700" cap="flat" cmpd="sng" algn="ctr">
                      <a:solidFill>
                        <a:srgbClr val="008F92"/>
                      </a:solidFill>
                      <a:prstDash val="solid"/>
                      <a:round/>
                      <a:headEnd type="none" w="med" len="med"/>
                      <a:tailEnd type="none" w="med" len="med"/>
                    </a:lnR>
                    <a:lnT w="12700" cap="flat" cmpd="sng" algn="ctr">
                      <a:solidFill>
                        <a:srgbClr val="008F92"/>
                      </a:solidFill>
                      <a:prstDash val="solid"/>
                      <a:round/>
                      <a:headEnd type="none" w="med" len="med"/>
                      <a:tailEnd type="none" w="med" len="med"/>
                    </a:lnT>
                    <a:lnB w="12700" cap="flat" cmpd="sng" algn="ctr">
                      <a:solidFill>
                        <a:srgbClr val="008F92"/>
                      </a:solidFill>
                      <a:prstDash val="solid"/>
                      <a:round/>
                      <a:headEnd type="none" w="med" len="med"/>
                      <a:tailEnd type="none" w="med" len="med"/>
                    </a:lnB>
                    <a:noFill/>
                  </a:tcPr>
                </a:tc>
                <a:tc>
                  <a:txBody>
                    <a:bodyPr/>
                    <a:lstStyle/>
                    <a:p>
                      <a:pPr algn="ctr"/>
                      <a:endParaRPr lang="en-GB" dirty="0"/>
                    </a:p>
                  </a:txBody>
                  <a:tcPr>
                    <a:lnL w="12700" cap="flat" cmpd="sng" algn="ctr">
                      <a:solidFill>
                        <a:srgbClr val="008F92"/>
                      </a:solidFill>
                      <a:prstDash val="solid"/>
                      <a:round/>
                      <a:headEnd type="none" w="med" len="med"/>
                      <a:tailEnd type="none" w="med" len="med"/>
                    </a:lnL>
                    <a:lnR w="12700" cap="flat" cmpd="sng" algn="ctr">
                      <a:solidFill>
                        <a:srgbClr val="008F92"/>
                      </a:solidFill>
                      <a:prstDash val="solid"/>
                      <a:round/>
                      <a:headEnd type="none" w="med" len="med"/>
                      <a:tailEnd type="none" w="med" len="med"/>
                    </a:lnR>
                    <a:lnT w="12700" cap="flat" cmpd="sng" algn="ctr">
                      <a:solidFill>
                        <a:srgbClr val="008F92"/>
                      </a:solidFill>
                      <a:prstDash val="solid"/>
                      <a:round/>
                      <a:headEnd type="none" w="med" len="med"/>
                      <a:tailEnd type="none" w="med" len="med"/>
                    </a:lnT>
                    <a:lnB w="12700" cap="flat" cmpd="sng" algn="ctr">
                      <a:solidFill>
                        <a:srgbClr val="008F92"/>
                      </a:solidFill>
                      <a:prstDash val="solid"/>
                      <a:round/>
                      <a:headEnd type="none" w="med" len="med"/>
                      <a:tailEnd type="none" w="med" len="med"/>
                    </a:lnB>
                    <a:noFill/>
                  </a:tcPr>
                </a:tc>
                <a:tc>
                  <a:txBody>
                    <a:bodyPr/>
                    <a:lstStyle/>
                    <a:p>
                      <a:pPr algn="ctr"/>
                      <a:endParaRPr lang="en-GB" dirty="0"/>
                    </a:p>
                  </a:txBody>
                  <a:tcPr>
                    <a:lnL w="12700" cap="flat" cmpd="sng" algn="ctr">
                      <a:solidFill>
                        <a:srgbClr val="008F92"/>
                      </a:solidFill>
                      <a:prstDash val="solid"/>
                      <a:round/>
                      <a:headEnd type="none" w="med" len="med"/>
                      <a:tailEnd type="none" w="med" len="med"/>
                    </a:lnL>
                    <a:lnR w="12700" cap="flat" cmpd="sng" algn="ctr">
                      <a:solidFill>
                        <a:srgbClr val="008F92"/>
                      </a:solidFill>
                      <a:prstDash val="solid"/>
                      <a:round/>
                      <a:headEnd type="none" w="med" len="med"/>
                      <a:tailEnd type="none" w="med" len="med"/>
                    </a:lnR>
                    <a:lnT w="12700" cap="flat" cmpd="sng" algn="ctr">
                      <a:solidFill>
                        <a:srgbClr val="008F92"/>
                      </a:solidFill>
                      <a:prstDash val="solid"/>
                      <a:round/>
                      <a:headEnd type="none" w="med" len="med"/>
                      <a:tailEnd type="none" w="med" len="med"/>
                    </a:lnT>
                    <a:lnB w="12700" cap="flat" cmpd="sng" algn="ctr">
                      <a:solidFill>
                        <a:srgbClr val="008F92"/>
                      </a:solidFill>
                      <a:prstDash val="solid"/>
                      <a:round/>
                      <a:headEnd type="none" w="med" len="med"/>
                      <a:tailEnd type="none" w="med" len="med"/>
                    </a:lnB>
                    <a:noFill/>
                  </a:tcPr>
                </a:tc>
              </a:tr>
            </a:tbl>
          </a:graphicData>
        </a:graphic>
      </p:graphicFrame>
      <p:sp>
        <p:nvSpPr>
          <p:cNvPr id="4" name="Oval 3"/>
          <p:cNvSpPr/>
          <p:nvPr/>
        </p:nvSpPr>
        <p:spPr>
          <a:xfrm>
            <a:off x="1452655" y="1952899"/>
            <a:ext cx="329086" cy="329086"/>
          </a:xfrm>
          <a:prstGeom prst="ellipse">
            <a:avLst/>
          </a:prstGeom>
          <a:solidFill>
            <a:srgbClr val="18A0DB"/>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Oval 10"/>
          <p:cNvSpPr/>
          <p:nvPr/>
        </p:nvSpPr>
        <p:spPr>
          <a:xfrm>
            <a:off x="1452655" y="2477012"/>
            <a:ext cx="329086" cy="329086"/>
          </a:xfrm>
          <a:prstGeom prst="ellipse">
            <a:avLst/>
          </a:prstGeom>
          <a:solidFill>
            <a:srgbClr val="18A0DB"/>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p:cNvSpPr/>
          <p:nvPr/>
        </p:nvSpPr>
        <p:spPr>
          <a:xfrm>
            <a:off x="1452655" y="3001124"/>
            <a:ext cx="329086" cy="329086"/>
          </a:xfrm>
          <a:prstGeom prst="ellipse">
            <a:avLst/>
          </a:prstGeom>
          <a:solidFill>
            <a:srgbClr val="18A0DB"/>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Oval 12"/>
          <p:cNvSpPr/>
          <p:nvPr/>
        </p:nvSpPr>
        <p:spPr>
          <a:xfrm>
            <a:off x="2135241" y="1952899"/>
            <a:ext cx="329086" cy="329086"/>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p:cNvSpPr/>
          <p:nvPr/>
        </p:nvSpPr>
        <p:spPr>
          <a:xfrm>
            <a:off x="2135241" y="2477012"/>
            <a:ext cx="329086" cy="329086"/>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Oval 14"/>
          <p:cNvSpPr/>
          <p:nvPr/>
        </p:nvSpPr>
        <p:spPr>
          <a:xfrm>
            <a:off x="2135241" y="3001124"/>
            <a:ext cx="329086" cy="329086"/>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Oval 15"/>
          <p:cNvSpPr/>
          <p:nvPr/>
        </p:nvSpPr>
        <p:spPr>
          <a:xfrm>
            <a:off x="2549260" y="1952899"/>
            <a:ext cx="329086" cy="329086"/>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Oval 16"/>
          <p:cNvSpPr/>
          <p:nvPr/>
        </p:nvSpPr>
        <p:spPr>
          <a:xfrm>
            <a:off x="2549260" y="2477012"/>
            <a:ext cx="329086" cy="329086"/>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Oval 17"/>
          <p:cNvSpPr/>
          <p:nvPr/>
        </p:nvSpPr>
        <p:spPr>
          <a:xfrm>
            <a:off x="2549260" y="3001124"/>
            <a:ext cx="329086" cy="329086"/>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Oval 18"/>
          <p:cNvSpPr/>
          <p:nvPr/>
        </p:nvSpPr>
        <p:spPr>
          <a:xfrm>
            <a:off x="3638191" y="1952899"/>
            <a:ext cx="329086" cy="329086"/>
          </a:xfrm>
          <a:prstGeom prst="ellipse">
            <a:avLst/>
          </a:prstGeom>
          <a:solidFill>
            <a:srgbClr val="FFC00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p:cNvSpPr/>
          <p:nvPr/>
        </p:nvSpPr>
        <p:spPr>
          <a:xfrm>
            <a:off x="3638191" y="2477012"/>
            <a:ext cx="329086" cy="329086"/>
          </a:xfrm>
          <a:prstGeom prst="ellipse">
            <a:avLst/>
          </a:prstGeom>
          <a:solidFill>
            <a:srgbClr val="FFC00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Oval 20"/>
          <p:cNvSpPr/>
          <p:nvPr/>
        </p:nvSpPr>
        <p:spPr>
          <a:xfrm>
            <a:off x="3639845" y="3001124"/>
            <a:ext cx="329086" cy="329086"/>
          </a:xfrm>
          <a:prstGeom prst="ellipse">
            <a:avLst/>
          </a:prstGeom>
          <a:solidFill>
            <a:srgbClr val="FFC00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p:cNvSpPr/>
          <p:nvPr/>
        </p:nvSpPr>
        <p:spPr>
          <a:xfrm>
            <a:off x="4052210" y="1952899"/>
            <a:ext cx="329086" cy="329086"/>
          </a:xfrm>
          <a:prstGeom prst="ellipse">
            <a:avLst/>
          </a:prstGeom>
          <a:solidFill>
            <a:srgbClr val="FFC00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Oval 22"/>
          <p:cNvSpPr/>
          <p:nvPr/>
        </p:nvSpPr>
        <p:spPr>
          <a:xfrm>
            <a:off x="4052210" y="2477012"/>
            <a:ext cx="329086" cy="329086"/>
          </a:xfrm>
          <a:prstGeom prst="ellipse">
            <a:avLst/>
          </a:prstGeom>
          <a:solidFill>
            <a:srgbClr val="FFC00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4" name="Oval 23"/>
          <p:cNvSpPr/>
          <p:nvPr/>
        </p:nvSpPr>
        <p:spPr>
          <a:xfrm>
            <a:off x="4053864" y="3001124"/>
            <a:ext cx="329086" cy="329086"/>
          </a:xfrm>
          <a:prstGeom prst="ellipse">
            <a:avLst/>
          </a:prstGeom>
          <a:solidFill>
            <a:srgbClr val="FFC00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8" name="Oval 27"/>
          <p:cNvSpPr/>
          <p:nvPr/>
        </p:nvSpPr>
        <p:spPr>
          <a:xfrm>
            <a:off x="5348320" y="1952899"/>
            <a:ext cx="329086" cy="329086"/>
          </a:xfrm>
          <a:prstGeom prst="ellipse">
            <a:avLst/>
          </a:prstGeom>
          <a:solidFill>
            <a:srgbClr val="D60033"/>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9" name="Oval 28"/>
          <p:cNvSpPr/>
          <p:nvPr/>
        </p:nvSpPr>
        <p:spPr>
          <a:xfrm>
            <a:off x="5348320" y="2477012"/>
            <a:ext cx="329086" cy="329086"/>
          </a:xfrm>
          <a:prstGeom prst="ellipse">
            <a:avLst/>
          </a:prstGeom>
          <a:solidFill>
            <a:srgbClr val="D60033"/>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0" name="Oval 29"/>
          <p:cNvSpPr/>
          <p:nvPr/>
        </p:nvSpPr>
        <p:spPr>
          <a:xfrm>
            <a:off x="5348320" y="3001124"/>
            <a:ext cx="329086" cy="329086"/>
          </a:xfrm>
          <a:prstGeom prst="ellipse">
            <a:avLst/>
          </a:prstGeom>
          <a:solidFill>
            <a:srgbClr val="D60033"/>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aphicFrame>
        <p:nvGraphicFramePr>
          <p:cNvPr id="32" name="Table 31"/>
          <p:cNvGraphicFramePr>
            <a:graphicFrameLocks noGrp="1"/>
          </p:cNvGraphicFramePr>
          <p:nvPr>
            <p:extLst>
              <p:ext uri="{D42A27DB-BD31-4B8C-83A1-F6EECF244321}">
                <p14:modId xmlns:p14="http://schemas.microsoft.com/office/powerpoint/2010/main" val="1629850784"/>
              </p:ext>
            </p:extLst>
          </p:nvPr>
        </p:nvGraphicFramePr>
        <p:xfrm>
          <a:off x="6228350" y="4329900"/>
          <a:ext cx="2160000" cy="1728000"/>
        </p:xfrm>
        <a:graphic>
          <a:graphicData uri="http://schemas.openxmlformats.org/drawingml/2006/table">
            <a:tbl>
              <a:tblPr>
                <a:tableStyleId>{5C22544A-7EE6-4342-B048-85BDC9FD1C3A}</a:tableStyleId>
              </a:tblPr>
              <a:tblGrid>
                <a:gridCol w="432000"/>
                <a:gridCol w="432000"/>
                <a:gridCol w="432000"/>
                <a:gridCol w="432000"/>
                <a:gridCol w="432000"/>
              </a:tblGrid>
              <a:tr h="432000">
                <a:tc>
                  <a:txBody>
                    <a:bodyPr/>
                    <a:lstStyle/>
                    <a:p>
                      <a:pPr algn="ctr"/>
                      <a:endParaRPr lang="en-GB" dirty="0">
                        <a:solidFill>
                          <a:srgbClr val="00B050"/>
                        </a:solidFill>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r>
                        <a:rPr lang="en-GB" dirty="0" smtClean="0">
                          <a:solidFill>
                            <a:srgbClr val="00B050"/>
                          </a:solidFill>
                          <a:latin typeface="Kalam" panose="02000000000000000000" pitchFamily="2" charset="0"/>
                          <a:cs typeface="Kalam" panose="02000000000000000000" pitchFamily="2" charset="0"/>
                        </a:rPr>
                        <a:t>2</a:t>
                      </a:r>
                      <a:endParaRPr lang="en-GB" dirty="0">
                        <a:solidFill>
                          <a:srgbClr val="00B050"/>
                        </a:solidFill>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r>
                        <a:rPr lang="en-GB" dirty="0" smtClean="0">
                          <a:solidFill>
                            <a:srgbClr val="00B050"/>
                          </a:solidFill>
                          <a:latin typeface="Kalam" panose="02000000000000000000" pitchFamily="2" charset="0"/>
                          <a:cs typeface="Kalam" panose="02000000000000000000" pitchFamily="2" charset="0"/>
                        </a:rPr>
                        <a:t>3</a:t>
                      </a:r>
                      <a:endParaRPr lang="en-GB" dirty="0">
                        <a:solidFill>
                          <a:srgbClr val="00B050"/>
                        </a:solidFill>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r>
                        <a:rPr lang="en-GB" dirty="0" smtClean="0">
                          <a:solidFill>
                            <a:srgbClr val="00B050"/>
                          </a:solidFill>
                          <a:latin typeface="Kalam" panose="02000000000000000000" pitchFamily="2" charset="0"/>
                          <a:cs typeface="Kalam" panose="02000000000000000000" pitchFamily="2" charset="0"/>
                        </a:rPr>
                        <a:t>2</a:t>
                      </a:r>
                      <a:endParaRPr lang="en-GB" dirty="0">
                        <a:solidFill>
                          <a:srgbClr val="00B050"/>
                        </a:solidFill>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r>
                        <a:rPr lang="en-GB" dirty="0" smtClean="0">
                          <a:solidFill>
                            <a:srgbClr val="00B050"/>
                          </a:solidFill>
                          <a:latin typeface="Kalam" panose="02000000000000000000" pitchFamily="2" charset="0"/>
                          <a:cs typeface="Kalam" panose="02000000000000000000" pitchFamily="2" charset="0"/>
                        </a:rPr>
                        <a:t>2</a:t>
                      </a:r>
                      <a:endParaRPr lang="en-GB" dirty="0">
                        <a:solidFill>
                          <a:srgbClr val="00B050"/>
                        </a:solidFill>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r>
              <a:tr h="432000">
                <a:tc>
                  <a:txBody>
                    <a:bodyPr/>
                    <a:lstStyle/>
                    <a:p>
                      <a:pPr algn="ctr"/>
                      <a:r>
                        <a:rPr lang="en-GB" dirty="0" smtClean="0">
                          <a:solidFill>
                            <a:srgbClr val="00B050"/>
                          </a:solidFill>
                          <a:latin typeface="Kalam" panose="02000000000000000000" pitchFamily="2" charset="0"/>
                          <a:cs typeface="Kalam" panose="02000000000000000000" pitchFamily="2" charset="0"/>
                        </a:rPr>
                        <a:t>×</a:t>
                      </a:r>
                      <a:endParaRPr lang="en-GB" dirty="0">
                        <a:solidFill>
                          <a:srgbClr val="00B050"/>
                        </a:solidFill>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endParaRPr lang="en-GB" dirty="0">
                        <a:solidFill>
                          <a:srgbClr val="00B050"/>
                        </a:solidFill>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endParaRPr lang="en-GB">
                        <a:solidFill>
                          <a:srgbClr val="00B050"/>
                        </a:solidFill>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endParaRPr lang="en-GB" dirty="0">
                        <a:solidFill>
                          <a:srgbClr val="00B050"/>
                        </a:solidFill>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r>
                        <a:rPr lang="en-GB" dirty="0" smtClean="0">
                          <a:solidFill>
                            <a:srgbClr val="00B050"/>
                          </a:solidFill>
                          <a:latin typeface="Kalam" panose="02000000000000000000" pitchFamily="2" charset="0"/>
                          <a:cs typeface="Kalam" panose="02000000000000000000" pitchFamily="2" charset="0"/>
                        </a:rPr>
                        <a:t>4</a:t>
                      </a:r>
                      <a:endParaRPr lang="en-GB" dirty="0">
                        <a:solidFill>
                          <a:srgbClr val="00B050"/>
                        </a:solidFill>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r>
              <a:tr h="432000">
                <a:tc>
                  <a:txBody>
                    <a:bodyPr/>
                    <a:lstStyle/>
                    <a:p>
                      <a:pPr algn="ctr"/>
                      <a:endParaRPr lang="en-GB" dirty="0">
                        <a:solidFill>
                          <a:srgbClr val="00B050"/>
                        </a:solidFill>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r>
                        <a:rPr lang="en-GB" dirty="0" smtClean="0">
                          <a:solidFill>
                            <a:srgbClr val="00B050"/>
                          </a:solidFill>
                          <a:latin typeface="Kalam" panose="02000000000000000000" pitchFamily="2" charset="0"/>
                          <a:cs typeface="Kalam" panose="02000000000000000000" pitchFamily="2" charset="0"/>
                        </a:rPr>
                        <a:t>9</a:t>
                      </a:r>
                      <a:endParaRPr lang="en-GB" dirty="0">
                        <a:solidFill>
                          <a:srgbClr val="00B050"/>
                        </a:solidFill>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r>
                        <a:rPr lang="en-GB" dirty="0" smtClean="0">
                          <a:solidFill>
                            <a:srgbClr val="00B050"/>
                          </a:solidFill>
                          <a:latin typeface="Kalam" panose="02000000000000000000" pitchFamily="2" charset="0"/>
                          <a:cs typeface="Kalam" panose="02000000000000000000" pitchFamily="2" charset="0"/>
                        </a:rPr>
                        <a:t>2</a:t>
                      </a:r>
                      <a:endParaRPr lang="en-GB" dirty="0">
                        <a:solidFill>
                          <a:srgbClr val="00B050"/>
                        </a:solidFill>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r>
                        <a:rPr lang="en-GB" dirty="0" smtClean="0">
                          <a:solidFill>
                            <a:srgbClr val="00B050"/>
                          </a:solidFill>
                          <a:latin typeface="Kalam" panose="02000000000000000000" pitchFamily="2" charset="0"/>
                          <a:cs typeface="Kalam" panose="02000000000000000000" pitchFamily="2" charset="0"/>
                        </a:rPr>
                        <a:t>8</a:t>
                      </a:r>
                      <a:endParaRPr lang="en-GB" dirty="0">
                        <a:solidFill>
                          <a:srgbClr val="00B050"/>
                        </a:solidFill>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r>
                        <a:rPr lang="en-GB" dirty="0" smtClean="0">
                          <a:solidFill>
                            <a:srgbClr val="00B050"/>
                          </a:solidFill>
                          <a:latin typeface="Kalam" panose="02000000000000000000" pitchFamily="2" charset="0"/>
                          <a:cs typeface="Kalam" panose="02000000000000000000" pitchFamily="2" charset="0"/>
                        </a:rPr>
                        <a:t>8</a:t>
                      </a:r>
                      <a:endParaRPr lang="en-GB" dirty="0">
                        <a:solidFill>
                          <a:srgbClr val="00B050"/>
                        </a:solidFill>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r>
              <a:tr h="432000">
                <a:tc>
                  <a:txBody>
                    <a:bodyPr/>
                    <a:lstStyle/>
                    <a:p>
                      <a:pPr algn="ctr"/>
                      <a:endParaRPr lang="en-GB" dirty="0">
                        <a:solidFill>
                          <a:srgbClr val="00B050"/>
                        </a:solidFill>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r>
                        <a:rPr lang="en-GB" b="1" baseline="30000" dirty="0" smtClean="0">
                          <a:solidFill>
                            <a:srgbClr val="00B050"/>
                          </a:solidFill>
                          <a:latin typeface="Kalam" panose="02000000000000000000" pitchFamily="2" charset="0"/>
                          <a:cs typeface="Kalam" panose="02000000000000000000" pitchFamily="2" charset="0"/>
                        </a:rPr>
                        <a:t>1</a:t>
                      </a:r>
                      <a:endParaRPr lang="en-GB" b="1" baseline="30000" dirty="0">
                        <a:solidFill>
                          <a:srgbClr val="00B050"/>
                        </a:solidFill>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endParaRPr lang="en-GB" dirty="0">
                        <a:solidFill>
                          <a:srgbClr val="00B050"/>
                        </a:solidFill>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endParaRPr lang="en-GB" dirty="0">
                        <a:solidFill>
                          <a:srgbClr val="00B050"/>
                        </a:solidFill>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endParaRPr lang="en-GB" dirty="0">
                        <a:solidFill>
                          <a:srgbClr val="00B050"/>
                        </a:solidFill>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r>
            </a:tbl>
          </a:graphicData>
        </a:graphic>
      </p:graphicFrame>
      <p:sp>
        <p:nvSpPr>
          <p:cNvPr id="31" name="Oval 30"/>
          <p:cNvSpPr/>
          <p:nvPr/>
        </p:nvSpPr>
        <p:spPr>
          <a:xfrm>
            <a:off x="1038636" y="1952899"/>
            <a:ext cx="329086" cy="329086"/>
          </a:xfrm>
          <a:prstGeom prst="ellipse">
            <a:avLst/>
          </a:prstGeom>
          <a:solidFill>
            <a:srgbClr val="18A0DB"/>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3" name="Oval 32"/>
          <p:cNvSpPr/>
          <p:nvPr/>
        </p:nvSpPr>
        <p:spPr>
          <a:xfrm>
            <a:off x="1038636" y="2477012"/>
            <a:ext cx="329086" cy="329086"/>
          </a:xfrm>
          <a:prstGeom prst="ellipse">
            <a:avLst/>
          </a:prstGeom>
          <a:solidFill>
            <a:srgbClr val="18A0DB"/>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4" name="Oval 33"/>
          <p:cNvSpPr/>
          <p:nvPr/>
        </p:nvSpPr>
        <p:spPr>
          <a:xfrm>
            <a:off x="1038636" y="3001124"/>
            <a:ext cx="329086" cy="329086"/>
          </a:xfrm>
          <a:prstGeom prst="ellipse">
            <a:avLst/>
          </a:prstGeom>
          <a:solidFill>
            <a:srgbClr val="18A0DB"/>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5" name="Oval 34"/>
          <p:cNvSpPr/>
          <p:nvPr/>
        </p:nvSpPr>
        <p:spPr>
          <a:xfrm>
            <a:off x="2963279" y="1952899"/>
            <a:ext cx="329086" cy="329086"/>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6" name="Oval 35"/>
          <p:cNvSpPr/>
          <p:nvPr/>
        </p:nvSpPr>
        <p:spPr>
          <a:xfrm>
            <a:off x="2963279" y="2477012"/>
            <a:ext cx="329086" cy="329086"/>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7" name="Oval 36"/>
          <p:cNvSpPr/>
          <p:nvPr/>
        </p:nvSpPr>
        <p:spPr>
          <a:xfrm>
            <a:off x="2963279" y="3001124"/>
            <a:ext cx="329086" cy="329086"/>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8" name="Oval 37"/>
          <p:cNvSpPr/>
          <p:nvPr/>
        </p:nvSpPr>
        <p:spPr>
          <a:xfrm>
            <a:off x="4932647" y="1952899"/>
            <a:ext cx="329086" cy="329086"/>
          </a:xfrm>
          <a:prstGeom prst="ellipse">
            <a:avLst/>
          </a:prstGeom>
          <a:solidFill>
            <a:srgbClr val="D60033"/>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Oval 38"/>
          <p:cNvSpPr/>
          <p:nvPr/>
        </p:nvSpPr>
        <p:spPr>
          <a:xfrm>
            <a:off x="4932647" y="2477012"/>
            <a:ext cx="329086" cy="329086"/>
          </a:xfrm>
          <a:prstGeom prst="ellipse">
            <a:avLst/>
          </a:prstGeom>
          <a:solidFill>
            <a:srgbClr val="D60033"/>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0" name="Oval 39"/>
          <p:cNvSpPr/>
          <p:nvPr/>
        </p:nvSpPr>
        <p:spPr>
          <a:xfrm>
            <a:off x="4932647" y="3001124"/>
            <a:ext cx="329086" cy="329086"/>
          </a:xfrm>
          <a:prstGeom prst="ellipse">
            <a:avLst/>
          </a:prstGeom>
          <a:solidFill>
            <a:srgbClr val="D60033"/>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1" name="Oval 40"/>
          <p:cNvSpPr/>
          <p:nvPr/>
        </p:nvSpPr>
        <p:spPr>
          <a:xfrm>
            <a:off x="1452655" y="3531130"/>
            <a:ext cx="329086" cy="329086"/>
          </a:xfrm>
          <a:prstGeom prst="ellipse">
            <a:avLst/>
          </a:prstGeom>
          <a:solidFill>
            <a:srgbClr val="18A0DB"/>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2" name="Oval 41"/>
          <p:cNvSpPr/>
          <p:nvPr/>
        </p:nvSpPr>
        <p:spPr>
          <a:xfrm>
            <a:off x="2135241" y="3531130"/>
            <a:ext cx="329086" cy="329086"/>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3" name="Oval 42"/>
          <p:cNvSpPr/>
          <p:nvPr/>
        </p:nvSpPr>
        <p:spPr>
          <a:xfrm>
            <a:off x="2549260" y="3531130"/>
            <a:ext cx="329086" cy="329086"/>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4" name="Oval 43"/>
          <p:cNvSpPr/>
          <p:nvPr/>
        </p:nvSpPr>
        <p:spPr>
          <a:xfrm>
            <a:off x="3639845" y="3531130"/>
            <a:ext cx="329086" cy="329086"/>
          </a:xfrm>
          <a:prstGeom prst="ellipse">
            <a:avLst/>
          </a:prstGeom>
          <a:solidFill>
            <a:srgbClr val="FFC00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Oval 44"/>
          <p:cNvSpPr/>
          <p:nvPr/>
        </p:nvSpPr>
        <p:spPr>
          <a:xfrm>
            <a:off x="4053864" y="3531130"/>
            <a:ext cx="329086" cy="329086"/>
          </a:xfrm>
          <a:prstGeom prst="ellipse">
            <a:avLst/>
          </a:prstGeom>
          <a:solidFill>
            <a:srgbClr val="FFC00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6" name="Oval 45"/>
          <p:cNvSpPr/>
          <p:nvPr/>
        </p:nvSpPr>
        <p:spPr>
          <a:xfrm>
            <a:off x="5348320" y="3531130"/>
            <a:ext cx="329086" cy="329086"/>
          </a:xfrm>
          <a:prstGeom prst="ellipse">
            <a:avLst/>
          </a:prstGeom>
          <a:solidFill>
            <a:srgbClr val="D60033"/>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7" name="Oval 46"/>
          <p:cNvSpPr/>
          <p:nvPr/>
        </p:nvSpPr>
        <p:spPr>
          <a:xfrm>
            <a:off x="1038636" y="3531130"/>
            <a:ext cx="329086" cy="329086"/>
          </a:xfrm>
          <a:prstGeom prst="ellipse">
            <a:avLst/>
          </a:prstGeom>
          <a:solidFill>
            <a:srgbClr val="18A0DB"/>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8" name="Oval 47"/>
          <p:cNvSpPr/>
          <p:nvPr/>
        </p:nvSpPr>
        <p:spPr>
          <a:xfrm>
            <a:off x="2963279" y="3531130"/>
            <a:ext cx="329086" cy="329086"/>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9" name="Oval 48"/>
          <p:cNvSpPr/>
          <p:nvPr/>
        </p:nvSpPr>
        <p:spPr>
          <a:xfrm>
            <a:off x="4932647" y="3531130"/>
            <a:ext cx="329086" cy="329086"/>
          </a:xfrm>
          <a:prstGeom prst="ellipse">
            <a:avLst/>
          </a:prstGeom>
          <a:solidFill>
            <a:srgbClr val="D60033"/>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4555503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fade">
                                      <p:cBhvr>
                                        <p:cTn id="7"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 xmlns:a16="http://schemas.microsoft.com/office/drawing/2014/main" id="{2830866F-58AA-4213-AFD1-4A7F919ABC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96" name="Rectangle 95"/>
          <p:cNvSpPr/>
          <p:nvPr/>
        </p:nvSpPr>
        <p:spPr>
          <a:xfrm>
            <a:off x="445574" y="702863"/>
            <a:ext cx="2923702" cy="355276"/>
          </a:xfrm>
          <a:prstGeom prst="rect">
            <a:avLst/>
          </a:prstGeom>
          <a:solidFill>
            <a:srgbClr val="072F54"/>
          </a:solidFill>
        </p:spPr>
        <p:txBody>
          <a:bodyPr wrap="square" lIns="180000" tIns="36000" rIns="180000" bIns="72000" anchor="ctr">
            <a:spAutoFit/>
          </a:bodyPr>
          <a:lstStyle/>
          <a:p>
            <a:r>
              <a:rPr lang="en-GB" altLang="en-US" sz="1600" b="1" dirty="0">
                <a:solidFill>
                  <a:schemeClr val="bg1"/>
                </a:solidFill>
              </a:rPr>
              <a:t>Multiply 4 Digits by 1 Digit</a:t>
            </a:r>
            <a:endParaRPr lang="en-GB" sz="1600" b="1" dirty="0">
              <a:solidFill>
                <a:schemeClr val="bg1"/>
              </a:solidFill>
            </a:endParaRPr>
          </a:p>
        </p:txBody>
      </p:sp>
      <p:sp>
        <p:nvSpPr>
          <p:cNvPr id="2" name="TextBox 1"/>
          <p:cNvSpPr txBox="1"/>
          <p:nvPr/>
        </p:nvSpPr>
        <p:spPr>
          <a:xfrm>
            <a:off x="6200742" y="1626625"/>
            <a:ext cx="1902858" cy="1661993"/>
          </a:xfrm>
          <a:prstGeom prst="rect">
            <a:avLst/>
          </a:prstGeom>
          <a:noFill/>
        </p:spPr>
        <p:txBody>
          <a:bodyPr wrap="square" lIns="0" tIns="0" rIns="0" bIns="0" rtlCol="0">
            <a:spAutoFit/>
          </a:bodyPr>
          <a:lstStyle/>
          <a:p>
            <a:r>
              <a:rPr lang="en-GB" dirty="0"/>
              <a:t>Write the multiplication calculation which is represented by the place value counters. </a:t>
            </a:r>
          </a:p>
        </p:txBody>
      </p:sp>
      <p:sp>
        <p:nvSpPr>
          <p:cNvPr id="97" name="Rectangle 96"/>
          <p:cNvSpPr/>
          <p:nvPr/>
        </p:nvSpPr>
        <p:spPr>
          <a:xfrm>
            <a:off x="3369276" y="702863"/>
            <a:ext cx="976684" cy="355276"/>
          </a:xfrm>
          <a:prstGeom prst="rect">
            <a:avLst/>
          </a:prstGeom>
          <a:solidFill>
            <a:srgbClr val="4EB2E5"/>
          </a:solidFill>
        </p:spPr>
        <p:txBody>
          <a:bodyPr wrap="square" lIns="180000" tIns="36000" rIns="180000" bIns="72000" anchor="ctr">
            <a:spAutoFit/>
          </a:bodyPr>
          <a:lstStyle/>
          <a:p>
            <a:pPr algn="ctr"/>
            <a:r>
              <a:rPr lang="en-GB" altLang="en-US" sz="1600" b="1" dirty="0" smtClean="0">
                <a:solidFill>
                  <a:schemeClr val="bg1"/>
                </a:solidFill>
              </a:rPr>
              <a:t>Diving</a:t>
            </a:r>
            <a:endParaRPr lang="en-GB" sz="1600" b="1" dirty="0">
              <a:solidFill>
                <a:schemeClr val="bg1"/>
              </a:solidFill>
            </a:endParaRPr>
          </a:p>
        </p:txBody>
      </p:sp>
      <p:cxnSp>
        <p:nvCxnSpPr>
          <p:cNvPr id="103" name="Straight Connector 102"/>
          <p:cNvCxnSpPr/>
          <p:nvPr/>
        </p:nvCxnSpPr>
        <p:spPr>
          <a:xfrm>
            <a:off x="3369276" y="698268"/>
            <a:ext cx="0" cy="396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aphicFrame>
        <p:nvGraphicFramePr>
          <p:cNvPr id="3" name="Table 2"/>
          <p:cNvGraphicFramePr>
            <a:graphicFrameLocks noGrp="1"/>
          </p:cNvGraphicFramePr>
          <p:nvPr>
            <p:extLst>
              <p:ext uri="{D42A27DB-BD31-4B8C-83A1-F6EECF244321}">
                <p14:modId xmlns:p14="http://schemas.microsoft.com/office/powerpoint/2010/main" val="2011736972"/>
              </p:ext>
            </p:extLst>
          </p:nvPr>
        </p:nvGraphicFramePr>
        <p:xfrm>
          <a:off x="771144" y="1486245"/>
          <a:ext cx="5196264" cy="2957760"/>
        </p:xfrm>
        <a:graphic>
          <a:graphicData uri="http://schemas.openxmlformats.org/drawingml/2006/table">
            <a:tbl>
              <a:tblPr>
                <a:tableStyleId>{5C22544A-7EE6-4342-B048-85BDC9FD1C3A}</a:tableStyleId>
              </a:tblPr>
              <a:tblGrid>
                <a:gridCol w="1629156"/>
                <a:gridCol w="1219200"/>
                <a:gridCol w="1457325"/>
                <a:gridCol w="890583"/>
              </a:tblGrid>
              <a:tr h="340360">
                <a:tc>
                  <a:txBody>
                    <a:bodyPr/>
                    <a:lstStyle/>
                    <a:p>
                      <a:pPr algn="ctr"/>
                      <a:r>
                        <a:rPr lang="en-GB" dirty="0" smtClean="0">
                          <a:solidFill>
                            <a:schemeClr val="bg1"/>
                          </a:solidFill>
                        </a:rPr>
                        <a:t>Thousands</a:t>
                      </a:r>
                      <a:endParaRPr lang="en-GB" dirty="0">
                        <a:solidFill>
                          <a:schemeClr val="bg1"/>
                        </a:solidFill>
                      </a:endParaRPr>
                    </a:p>
                  </a:txBody>
                  <a:tcPr>
                    <a:lnL w="12700" cap="flat" cmpd="sng" algn="ctr">
                      <a:solidFill>
                        <a:srgbClr val="008F92"/>
                      </a:solidFill>
                      <a:prstDash val="solid"/>
                      <a:round/>
                      <a:headEnd type="none" w="med" len="med"/>
                      <a:tailEnd type="none" w="med" len="med"/>
                    </a:lnL>
                    <a:lnR w="12700" cap="flat" cmpd="sng" algn="ctr">
                      <a:solidFill>
                        <a:srgbClr val="008F92"/>
                      </a:solidFill>
                      <a:prstDash val="solid"/>
                      <a:round/>
                      <a:headEnd type="none" w="med" len="med"/>
                      <a:tailEnd type="none" w="med" len="med"/>
                    </a:lnR>
                    <a:lnT w="12700" cap="flat" cmpd="sng" algn="ctr">
                      <a:solidFill>
                        <a:srgbClr val="008F92"/>
                      </a:solidFill>
                      <a:prstDash val="solid"/>
                      <a:round/>
                      <a:headEnd type="none" w="med" len="med"/>
                      <a:tailEnd type="none" w="med" len="med"/>
                    </a:lnT>
                    <a:lnB w="12700" cap="flat" cmpd="sng" algn="ctr">
                      <a:solidFill>
                        <a:srgbClr val="008F92"/>
                      </a:solidFill>
                      <a:prstDash val="solid"/>
                      <a:round/>
                      <a:headEnd type="none" w="med" len="med"/>
                      <a:tailEnd type="none" w="med" len="med"/>
                    </a:lnB>
                    <a:solidFill>
                      <a:srgbClr val="2DB6BC"/>
                    </a:solidFill>
                  </a:tcPr>
                </a:tc>
                <a:tc>
                  <a:txBody>
                    <a:bodyPr/>
                    <a:lstStyle/>
                    <a:p>
                      <a:pPr algn="ctr"/>
                      <a:r>
                        <a:rPr lang="en-GB" dirty="0" smtClean="0">
                          <a:solidFill>
                            <a:schemeClr val="bg1"/>
                          </a:solidFill>
                        </a:rPr>
                        <a:t>Hundreds</a:t>
                      </a:r>
                      <a:endParaRPr lang="en-GB" dirty="0">
                        <a:solidFill>
                          <a:schemeClr val="bg1"/>
                        </a:solidFill>
                      </a:endParaRPr>
                    </a:p>
                  </a:txBody>
                  <a:tcPr>
                    <a:lnL w="12700" cap="flat" cmpd="sng" algn="ctr">
                      <a:solidFill>
                        <a:srgbClr val="008F92"/>
                      </a:solidFill>
                      <a:prstDash val="solid"/>
                      <a:round/>
                      <a:headEnd type="none" w="med" len="med"/>
                      <a:tailEnd type="none" w="med" len="med"/>
                    </a:lnL>
                    <a:lnR w="12700" cap="flat" cmpd="sng" algn="ctr">
                      <a:solidFill>
                        <a:srgbClr val="008F92"/>
                      </a:solidFill>
                      <a:prstDash val="solid"/>
                      <a:round/>
                      <a:headEnd type="none" w="med" len="med"/>
                      <a:tailEnd type="none" w="med" len="med"/>
                    </a:lnR>
                    <a:lnT w="12700" cap="flat" cmpd="sng" algn="ctr">
                      <a:solidFill>
                        <a:srgbClr val="008F92"/>
                      </a:solidFill>
                      <a:prstDash val="solid"/>
                      <a:round/>
                      <a:headEnd type="none" w="med" len="med"/>
                      <a:tailEnd type="none" w="med" len="med"/>
                    </a:lnT>
                    <a:lnB w="12700" cap="flat" cmpd="sng" algn="ctr">
                      <a:solidFill>
                        <a:srgbClr val="008F92"/>
                      </a:solidFill>
                      <a:prstDash val="solid"/>
                      <a:round/>
                      <a:headEnd type="none" w="med" len="med"/>
                      <a:tailEnd type="none" w="med" len="med"/>
                    </a:lnB>
                    <a:solidFill>
                      <a:srgbClr val="2DB6BC"/>
                    </a:solidFill>
                  </a:tcPr>
                </a:tc>
                <a:tc>
                  <a:txBody>
                    <a:bodyPr/>
                    <a:lstStyle/>
                    <a:p>
                      <a:pPr algn="ctr"/>
                      <a:r>
                        <a:rPr lang="en-GB" dirty="0" smtClean="0">
                          <a:solidFill>
                            <a:schemeClr val="bg1"/>
                          </a:solidFill>
                        </a:rPr>
                        <a:t>Tens</a:t>
                      </a:r>
                      <a:endParaRPr lang="en-GB" dirty="0">
                        <a:solidFill>
                          <a:schemeClr val="bg1"/>
                        </a:solidFill>
                      </a:endParaRPr>
                    </a:p>
                  </a:txBody>
                  <a:tcPr>
                    <a:lnL w="12700" cap="flat" cmpd="sng" algn="ctr">
                      <a:solidFill>
                        <a:srgbClr val="008F92"/>
                      </a:solidFill>
                      <a:prstDash val="solid"/>
                      <a:round/>
                      <a:headEnd type="none" w="med" len="med"/>
                      <a:tailEnd type="none" w="med" len="med"/>
                    </a:lnL>
                    <a:lnR w="12700" cap="flat" cmpd="sng" algn="ctr">
                      <a:solidFill>
                        <a:srgbClr val="008F92"/>
                      </a:solidFill>
                      <a:prstDash val="solid"/>
                      <a:round/>
                      <a:headEnd type="none" w="med" len="med"/>
                      <a:tailEnd type="none" w="med" len="med"/>
                    </a:lnR>
                    <a:lnT w="12700" cap="flat" cmpd="sng" algn="ctr">
                      <a:solidFill>
                        <a:srgbClr val="008F92"/>
                      </a:solidFill>
                      <a:prstDash val="solid"/>
                      <a:round/>
                      <a:headEnd type="none" w="med" len="med"/>
                      <a:tailEnd type="none" w="med" len="med"/>
                    </a:lnT>
                    <a:lnB w="12700" cap="flat" cmpd="sng" algn="ctr">
                      <a:solidFill>
                        <a:srgbClr val="008F92"/>
                      </a:solidFill>
                      <a:prstDash val="solid"/>
                      <a:round/>
                      <a:headEnd type="none" w="med" len="med"/>
                      <a:tailEnd type="none" w="med" len="med"/>
                    </a:lnB>
                    <a:solidFill>
                      <a:srgbClr val="2DB6BC"/>
                    </a:solidFill>
                  </a:tcPr>
                </a:tc>
                <a:tc>
                  <a:txBody>
                    <a:bodyPr/>
                    <a:lstStyle/>
                    <a:p>
                      <a:pPr algn="ctr"/>
                      <a:r>
                        <a:rPr lang="en-GB" dirty="0" smtClean="0">
                          <a:solidFill>
                            <a:schemeClr val="bg1"/>
                          </a:solidFill>
                        </a:rPr>
                        <a:t>Ones</a:t>
                      </a:r>
                      <a:endParaRPr lang="en-GB" dirty="0">
                        <a:solidFill>
                          <a:schemeClr val="bg1"/>
                        </a:solidFill>
                      </a:endParaRPr>
                    </a:p>
                  </a:txBody>
                  <a:tcPr>
                    <a:lnL w="12700" cap="flat" cmpd="sng" algn="ctr">
                      <a:solidFill>
                        <a:srgbClr val="008F92"/>
                      </a:solidFill>
                      <a:prstDash val="solid"/>
                      <a:round/>
                      <a:headEnd type="none" w="med" len="med"/>
                      <a:tailEnd type="none" w="med" len="med"/>
                    </a:lnL>
                    <a:lnR w="12700" cap="flat" cmpd="sng" algn="ctr">
                      <a:solidFill>
                        <a:srgbClr val="008F92"/>
                      </a:solidFill>
                      <a:prstDash val="solid"/>
                      <a:round/>
                      <a:headEnd type="none" w="med" len="med"/>
                      <a:tailEnd type="none" w="med" len="med"/>
                    </a:lnR>
                    <a:lnT w="12700" cap="flat" cmpd="sng" algn="ctr">
                      <a:solidFill>
                        <a:srgbClr val="008F92"/>
                      </a:solidFill>
                      <a:prstDash val="solid"/>
                      <a:round/>
                      <a:headEnd type="none" w="med" len="med"/>
                      <a:tailEnd type="none" w="med" len="med"/>
                    </a:lnT>
                    <a:lnB w="12700" cap="flat" cmpd="sng" algn="ctr">
                      <a:solidFill>
                        <a:srgbClr val="008F92"/>
                      </a:solidFill>
                      <a:prstDash val="solid"/>
                      <a:round/>
                      <a:headEnd type="none" w="med" len="med"/>
                      <a:tailEnd type="none" w="med" len="med"/>
                    </a:lnB>
                    <a:solidFill>
                      <a:srgbClr val="2DB6BC"/>
                    </a:solidFill>
                  </a:tcPr>
                </a:tc>
              </a:tr>
              <a:tr h="432000">
                <a:tc>
                  <a:txBody>
                    <a:bodyPr/>
                    <a:lstStyle/>
                    <a:p>
                      <a:pPr algn="ctr"/>
                      <a:endParaRPr lang="en-GB" dirty="0"/>
                    </a:p>
                  </a:txBody>
                  <a:tcPr>
                    <a:lnL w="12700" cap="flat" cmpd="sng" algn="ctr">
                      <a:solidFill>
                        <a:srgbClr val="008F92"/>
                      </a:solidFill>
                      <a:prstDash val="solid"/>
                      <a:round/>
                      <a:headEnd type="none" w="med" len="med"/>
                      <a:tailEnd type="none" w="med" len="med"/>
                    </a:lnL>
                    <a:lnR w="12700" cap="flat" cmpd="sng" algn="ctr">
                      <a:solidFill>
                        <a:srgbClr val="008F92"/>
                      </a:solidFill>
                      <a:prstDash val="solid"/>
                      <a:round/>
                      <a:headEnd type="none" w="med" len="med"/>
                      <a:tailEnd type="none" w="med" len="med"/>
                    </a:lnR>
                    <a:lnT w="12700" cap="flat" cmpd="sng" algn="ctr">
                      <a:solidFill>
                        <a:srgbClr val="008F92"/>
                      </a:solidFill>
                      <a:prstDash val="solid"/>
                      <a:round/>
                      <a:headEnd type="none" w="med" len="med"/>
                      <a:tailEnd type="none" w="med" len="med"/>
                    </a:lnT>
                    <a:lnB w="12700" cap="flat" cmpd="sng" algn="ctr">
                      <a:solidFill>
                        <a:srgbClr val="008F92"/>
                      </a:solidFill>
                      <a:prstDash val="solid"/>
                      <a:round/>
                      <a:headEnd type="none" w="med" len="med"/>
                      <a:tailEnd type="none" w="med" len="med"/>
                    </a:lnB>
                    <a:noFill/>
                  </a:tcPr>
                </a:tc>
                <a:tc>
                  <a:txBody>
                    <a:bodyPr/>
                    <a:lstStyle/>
                    <a:p>
                      <a:pPr algn="ctr"/>
                      <a:endParaRPr lang="en-GB" dirty="0"/>
                    </a:p>
                  </a:txBody>
                  <a:tcPr>
                    <a:lnL w="12700" cap="flat" cmpd="sng" algn="ctr">
                      <a:solidFill>
                        <a:srgbClr val="008F92"/>
                      </a:solidFill>
                      <a:prstDash val="solid"/>
                      <a:round/>
                      <a:headEnd type="none" w="med" len="med"/>
                      <a:tailEnd type="none" w="med" len="med"/>
                    </a:lnL>
                    <a:lnR w="12700" cap="flat" cmpd="sng" algn="ctr">
                      <a:solidFill>
                        <a:srgbClr val="008F92"/>
                      </a:solidFill>
                      <a:prstDash val="solid"/>
                      <a:round/>
                      <a:headEnd type="none" w="med" len="med"/>
                      <a:tailEnd type="none" w="med" len="med"/>
                    </a:lnR>
                    <a:lnT w="12700" cap="flat" cmpd="sng" algn="ctr">
                      <a:solidFill>
                        <a:srgbClr val="008F92"/>
                      </a:solidFill>
                      <a:prstDash val="solid"/>
                      <a:round/>
                      <a:headEnd type="none" w="med" len="med"/>
                      <a:tailEnd type="none" w="med" len="med"/>
                    </a:lnT>
                    <a:lnB w="12700" cap="flat" cmpd="sng" algn="ctr">
                      <a:solidFill>
                        <a:srgbClr val="008F92"/>
                      </a:solidFill>
                      <a:prstDash val="solid"/>
                      <a:round/>
                      <a:headEnd type="none" w="med" len="med"/>
                      <a:tailEnd type="none" w="med" len="med"/>
                    </a:lnB>
                    <a:noFill/>
                  </a:tcPr>
                </a:tc>
                <a:tc>
                  <a:txBody>
                    <a:bodyPr/>
                    <a:lstStyle/>
                    <a:p>
                      <a:pPr algn="ctr"/>
                      <a:endParaRPr lang="en-GB" dirty="0"/>
                    </a:p>
                  </a:txBody>
                  <a:tcPr>
                    <a:lnL w="12700" cap="flat" cmpd="sng" algn="ctr">
                      <a:solidFill>
                        <a:srgbClr val="008F92"/>
                      </a:solidFill>
                      <a:prstDash val="solid"/>
                      <a:round/>
                      <a:headEnd type="none" w="med" len="med"/>
                      <a:tailEnd type="none" w="med" len="med"/>
                    </a:lnL>
                    <a:lnR w="12700" cap="flat" cmpd="sng" algn="ctr">
                      <a:solidFill>
                        <a:srgbClr val="008F92"/>
                      </a:solidFill>
                      <a:prstDash val="solid"/>
                      <a:round/>
                      <a:headEnd type="none" w="med" len="med"/>
                      <a:tailEnd type="none" w="med" len="med"/>
                    </a:lnR>
                    <a:lnT w="12700" cap="flat" cmpd="sng" algn="ctr">
                      <a:solidFill>
                        <a:srgbClr val="008F92"/>
                      </a:solidFill>
                      <a:prstDash val="solid"/>
                      <a:round/>
                      <a:headEnd type="none" w="med" len="med"/>
                      <a:tailEnd type="none" w="med" len="med"/>
                    </a:lnT>
                    <a:lnB w="12700" cap="flat" cmpd="sng" algn="ctr">
                      <a:solidFill>
                        <a:srgbClr val="008F92"/>
                      </a:solidFill>
                      <a:prstDash val="solid"/>
                      <a:round/>
                      <a:headEnd type="none" w="med" len="med"/>
                      <a:tailEnd type="none" w="med" len="med"/>
                    </a:lnB>
                    <a:noFill/>
                  </a:tcPr>
                </a:tc>
                <a:tc>
                  <a:txBody>
                    <a:bodyPr/>
                    <a:lstStyle/>
                    <a:p>
                      <a:pPr algn="ctr"/>
                      <a:endParaRPr lang="en-GB" dirty="0"/>
                    </a:p>
                  </a:txBody>
                  <a:tcPr>
                    <a:lnL w="12700" cap="flat" cmpd="sng" algn="ctr">
                      <a:solidFill>
                        <a:srgbClr val="008F92"/>
                      </a:solidFill>
                      <a:prstDash val="solid"/>
                      <a:round/>
                      <a:headEnd type="none" w="med" len="med"/>
                      <a:tailEnd type="none" w="med" len="med"/>
                    </a:lnL>
                    <a:lnR w="12700" cap="flat" cmpd="sng" algn="ctr">
                      <a:solidFill>
                        <a:srgbClr val="008F92"/>
                      </a:solidFill>
                      <a:prstDash val="solid"/>
                      <a:round/>
                      <a:headEnd type="none" w="med" len="med"/>
                      <a:tailEnd type="none" w="med" len="med"/>
                    </a:lnR>
                    <a:lnT w="12700" cap="flat" cmpd="sng" algn="ctr">
                      <a:solidFill>
                        <a:srgbClr val="008F92"/>
                      </a:solidFill>
                      <a:prstDash val="solid"/>
                      <a:round/>
                      <a:headEnd type="none" w="med" len="med"/>
                      <a:tailEnd type="none" w="med" len="med"/>
                    </a:lnT>
                    <a:lnB w="12700" cap="flat" cmpd="sng" algn="ctr">
                      <a:solidFill>
                        <a:srgbClr val="008F92"/>
                      </a:solidFill>
                      <a:prstDash val="solid"/>
                      <a:round/>
                      <a:headEnd type="none" w="med" len="med"/>
                      <a:tailEnd type="none" w="med" len="med"/>
                    </a:lnB>
                    <a:noFill/>
                  </a:tcPr>
                </a:tc>
              </a:tr>
              <a:tr h="432000">
                <a:tc>
                  <a:txBody>
                    <a:bodyPr/>
                    <a:lstStyle/>
                    <a:p>
                      <a:pPr algn="ctr"/>
                      <a:endParaRPr lang="en-GB" dirty="0"/>
                    </a:p>
                  </a:txBody>
                  <a:tcPr>
                    <a:lnL w="12700" cap="flat" cmpd="sng" algn="ctr">
                      <a:solidFill>
                        <a:srgbClr val="008F92"/>
                      </a:solidFill>
                      <a:prstDash val="solid"/>
                      <a:round/>
                      <a:headEnd type="none" w="med" len="med"/>
                      <a:tailEnd type="none" w="med" len="med"/>
                    </a:lnL>
                    <a:lnR w="12700" cap="flat" cmpd="sng" algn="ctr">
                      <a:solidFill>
                        <a:srgbClr val="008F92"/>
                      </a:solidFill>
                      <a:prstDash val="solid"/>
                      <a:round/>
                      <a:headEnd type="none" w="med" len="med"/>
                      <a:tailEnd type="none" w="med" len="med"/>
                    </a:lnR>
                    <a:lnT w="12700" cap="flat" cmpd="sng" algn="ctr">
                      <a:solidFill>
                        <a:srgbClr val="008F92"/>
                      </a:solidFill>
                      <a:prstDash val="solid"/>
                      <a:round/>
                      <a:headEnd type="none" w="med" len="med"/>
                      <a:tailEnd type="none" w="med" len="med"/>
                    </a:lnT>
                    <a:lnB w="12700" cap="flat" cmpd="sng" algn="ctr">
                      <a:solidFill>
                        <a:srgbClr val="008F92"/>
                      </a:solidFill>
                      <a:prstDash val="solid"/>
                      <a:round/>
                      <a:headEnd type="none" w="med" len="med"/>
                      <a:tailEnd type="none" w="med" len="med"/>
                    </a:lnB>
                    <a:noFill/>
                  </a:tcPr>
                </a:tc>
                <a:tc>
                  <a:txBody>
                    <a:bodyPr/>
                    <a:lstStyle/>
                    <a:p>
                      <a:pPr algn="ctr"/>
                      <a:endParaRPr lang="en-GB" dirty="0"/>
                    </a:p>
                  </a:txBody>
                  <a:tcPr>
                    <a:lnL w="12700" cap="flat" cmpd="sng" algn="ctr">
                      <a:solidFill>
                        <a:srgbClr val="008F92"/>
                      </a:solidFill>
                      <a:prstDash val="solid"/>
                      <a:round/>
                      <a:headEnd type="none" w="med" len="med"/>
                      <a:tailEnd type="none" w="med" len="med"/>
                    </a:lnL>
                    <a:lnR w="12700" cap="flat" cmpd="sng" algn="ctr">
                      <a:solidFill>
                        <a:srgbClr val="008F92"/>
                      </a:solidFill>
                      <a:prstDash val="solid"/>
                      <a:round/>
                      <a:headEnd type="none" w="med" len="med"/>
                      <a:tailEnd type="none" w="med" len="med"/>
                    </a:lnR>
                    <a:lnT w="12700" cap="flat" cmpd="sng" algn="ctr">
                      <a:solidFill>
                        <a:srgbClr val="008F92"/>
                      </a:solidFill>
                      <a:prstDash val="solid"/>
                      <a:round/>
                      <a:headEnd type="none" w="med" len="med"/>
                      <a:tailEnd type="none" w="med" len="med"/>
                    </a:lnT>
                    <a:lnB w="12700" cap="flat" cmpd="sng" algn="ctr">
                      <a:solidFill>
                        <a:srgbClr val="008F92"/>
                      </a:solidFill>
                      <a:prstDash val="solid"/>
                      <a:round/>
                      <a:headEnd type="none" w="med" len="med"/>
                      <a:tailEnd type="none" w="med" len="med"/>
                    </a:lnB>
                    <a:noFill/>
                  </a:tcPr>
                </a:tc>
                <a:tc>
                  <a:txBody>
                    <a:bodyPr/>
                    <a:lstStyle/>
                    <a:p>
                      <a:pPr algn="ctr"/>
                      <a:endParaRPr lang="en-GB"/>
                    </a:p>
                  </a:txBody>
                  <a:tcPr>
                    <a:lnL w="12700" cap="flat" cmpd="sng" algn="ctr">
                      <a:solidFill>
                        <a:srgbClr val="008F92"/>
                      </a:solidFill>
                      <a:prstDash val="solid"/>
                      <a:round/>
                      <a:headEnd type="none" w="med" len="med"/>
                      <a:tailEnd type="none" w="med" len="med"/>
                    </a:lnL>
                    <a:lnR w="12700" cap="flat" cmpd="sng" algn="ctr">
                      <a:solidFill>
                        <a:srgbClr val="008F92"/>
                      </a:solidFill>
                      <a:prstDash val="solid"/>
                      <a:round/>
                      <a:headEnd type="none" w="med" len="med"/>
                      <a:tailEnd type="none" w="med" len="med"/>
                    </a:lnR>
                    <a:lnT w="12700" cap="flat" cmpd="sng" algn="ctr">
                      <a:solidFill>
                        <a:srgbClr val="008F92"/>
                      </a:solidFill>
                      <a:prstDash val="solid"/>
                      <a:round/>
                      <a:headEnd type="none" w="med" len="med"/>
                      <a:tailEnd type="none" w="med" len="med"/>
                    </a:lnT>
                    <a:lnB w="12700" cap="flat" cmpd="sng" algn="ctr">
                      <a:solidFill>
                        <a:srgbClr val="008F92"/>
                      </a:solidFill>
                      <a:prstDash val="solid"/>
                      <a:round/>
                      <a:headEnd type="none" w="med" len="med"/>
                      <a:tailEnd type="none" w="med" len="med"/>
                    </a:lnB>
                    <a:noFill/>
                  </a:tcPr>
                </a:tc>
                <a:tc>
                  <a:txBody>
                    <a:bodyPr/>
                    <a:lstStyle/>
                    <a:p>
                      <a:pPr algn="ctr"/>
                      <a:endParaRPr lang="en-GB" dirty="0"/>
                    </a:p>
                  </a:txBody>
                  <a:tcPr>
                    <a:lnL w="12700" cap="flat" cmpd="sng" algn="ctr">
                      <a:solidFill>
                        <a:srgbClr val="008F92"/>
                      </a:solidFill>
                      <a:prstDash val="solid"/>
                      <a:round/>
                      <a:headEnd type="none" w="med" len="med"/>
                      <a:tailEnd type="none" w="med" len="med"/>
                    </a:lnL>
                    <a:lnR w="12700" cap="flat" cmpd="sng" algn="ctr">
                      <a:solidFill>
                        <a:srgbClr val="008F92"/>
                      </a:solidFill>
                      <a:prstDash val="solid"/>
                      <a:round/>
                      <a:headEnd type="none" w="med" len="med"/>
                      <a:tailEnd type="none" w="med" len="med"/>
                    </a:lnR>
                    <a:lnT w="12700" cap="flat" cmpd="sng" algn="ctr">
                      <a:solidFill>
                        <a:srgbClr val="008F92"/>
                      </a:solidFill>
                      <a:prstDash val="solid"/>
                      <a:round/>
                      <a:headEnd type="none" w="med" len="med"/>
                      <a:tailEnd type="none" w="med" len="med"/>
                    </a:lnT>
                    <a:lnB w="12700" cap="flat" cmpd="sng" algn="ctr">
                      <a:solidFill>
                        <a:srgbClr val="008F92"/>
                      </a:solidFill>
                      <a:prstDash val="solid"/>
                      <a:round/>
                      <a:headEnd type="none" w="med" len="med"/>
                      <a:tailEnd type="none" w="med" len="med"/>
                    </a:lnB>
                    <a:noFill/>
                  </a:tcPr>
                </a:tc>
              </a:tr>
              <a:tr h="432000">
                <a:tc>
                  <a:txBody>
                    <a:bodyPr/>
                    <a:lstStyle/>
                    <a:p>
                      <a:pPr algn="ctr"/>
                      <a:endParaRPr lang="en-GB" dirty="0"/>
                    </a:p>
                  </a:txBody>
                  <a:tcPr>
                    <a:lnL w="12700" cap="flat" cmpd="sng" algn="ctr">
                      <a:solidFill>
                        <a:srgbClr val="008F92"/>
                      </a:solidFill>
                      <a:prstDash val="solid"/>
                      <a:round/>
                      <a:headEnd type="none" w="med" len="med"/>
                      <a:tailEnd type="none" w="med" len="med"/>
                    </a:lnL>
                    <a:lnR w="12700" cap="flat" cmpd="sng" algn="ctr">
                      <a:solidFill>
                        <a:srgbClr val="008F92"/>
                      </a:solidFill>
                      <a:prstDash val="solid"/>
                      <a:round/>
                      <a:headEnd type="none" w="med" len="med"/>
                      <a:tailEnd type="none" w="med" len="med"/>
                    </a:lnR>
                    <a:lnT w="12700" cap="flat" cmpd="sng" algn="ctr">
                      <a:solidFill>
                        <a:srgbClr val="008F92"/>
                      </a:solidFill>
                      <a:prstDash val="solid"/>
                      <a:round/>
                      <a:headEnd type="none" w="med" len="med"/>
                      <a:tailEnd type="none" w="med" len="med"/>
                    </a:lnT>
                    <a:lnB w="12700" cap="flat" cmpd="sng" algn="ctr">
                      <a:solidFill>
                        <a:srgbClr val="008F92"/>
                      </a:solidFill>
                      <a:prstDash val="solid"/>
                      <a:round/>
                      <a:headEnd type="none" w="med" len="med"/>
                      <a:tailEnd type="none" w="med" len="med"/>
                    </a:lnB>
                    <a:noFill/>
                  </a:tcPr>
                </a:tc>
                <a:tc>
                  <a:txBody>
                    <a:bodyPr/>
                    <a:lstStyle/>
                    <a:p>
                      <a:pPr algn="ctr"/>
                      <a:endParaRPr lang="en-GB" dirty="0"/>
                    </a:p>
                  </a:txBody>
                  <a:tcPr>
                    <a:lnL w="12700" cap="flat" cmpd="sng" algn="ctr">
                      <a:solidFill>
                        <a:srgbClr val="008F92"/>
                      </a:solidFill>
                      <a:prstDash val="solid"/>
                      <a:round/>
                      <a:headEnd type="none" w="med" len="med"/>
                      <a:tailEnd type="none" w="med" len="med"/>
                    </a:lnL>
                    <a:lnR w="12700" cap="flat" cmpd="sng" algn="ctr">
                      <a:solidFill>
                        <a:srgbClr val="008F92"/>
                      </a:solidFill>
                      <a:prstDash val="solid"/>
                      <a:round/>
                      <a:headEnd type="none" w="med" len="med"/>
                      <a:tailEnd type="none" w="med" len="med"/>
                    </a:lnR>
                    <a:lnT w="12700" cap="flat" cmpd="sng" algn="ctr">
                      <a:solidFill>
                        <a:srgbClr val="008F92"/>
                      </a:solidFill>
                      <a:prstDash val="solid"/>
                      <a:round/>
                      <a:headEnd type="none" w="med" len="med"/>
                      <a:tailEnd type="none" w="med" len="med"/>
                    </a:lnT>
                    <a:lnB w="12700" cap="flat" cmpd="sng" algn="ctr">
                      <a:solidFill>
                        <a:srgbClr val="008F92"/>
                      </a:solidFill>
                      <a:prstDash val="solid"/>
                      <a:round/>
                      <a:headEnd type="none" w="med" len="med"/>
                      <a:tailEnd type="none" w="med" len="med"/>
                    </a:lnB>
                    <a:noFill/>
                  </a:tcPr>
                </a:tc>
                <a:tc>
                  <a:txBody>
                    <a:bodyPr/>
                    <a:lstStyle/>
                    <a:p>
                      <a:pPr algn="ctr"/>
                      <a:endParaRPr lang="en-GB" dirty="0"/>
                    </a:p>
                  </a:txBody>
                  <a:tcPr>
                    <a:lnL w="12700" cap="flat" cmpd="sng" algn="ctr">
                      <a:solidFill>
                        <a:srgbClr val="008F92"/>
                      </a:solidFill>
                      <a:prstDash val="solid"/>
                      <a:round/>
                      <a:headEnd type="none" w="med" len="med"/>
                      <a:tailEnd type="none" w="med" len="med"/>
                    </a:lnL>
                    <a:lnR w="12700" cap="flat" cmpd="sng" algn="ctr">
                      <a:solidFill>
                        <a:srgbClr val="008F92"/>
                      </a:solidFill>
                      <a:prstDash val="solid"/>
                      <a:round/>
                      <a:headEnd type="none" w="med" len="med"/>
                      <a:tailEnd type="none" w="med" len="med"/>
                    </a:lnR>
                    <a:lnT w="12700" cap="flat" cmpd="sng" algn="ctr">
                      <a:solidFill>
                        <a:srgbClr val="008F92"/>
                      </a:solidFill>
                      <a:prstDash val="solid"/>
                      <a:round/>
                      <a:headEnd type="none" w="med" len="med"/>
                      <a:tailEnd type="none" w="med" len="med"/>
                    </a:lnT>
                    <a:lnB w="12700" cap="flat" cmpd="sng" algn="ctr">
                      <a:solidFill>
                        <a:srgbClr val="008F92"/>
                      </a:solidFill>
                      <a:prstDash val="solid"/>
                      <a:round/>
                      <a:headEnd type="none" w="med" len="med"/>
                      <a:tailEnd type="none" w="med" len="med"/>
                    </a:lnB>
                    <a:noFill/>
                  </a:tcPr>
                </a:tc>
                <a:tc>
                  <a:txBody>
                    <a:bodyPr/>
                    <a:lstStyle/>
                    <a:p>
                      <a:pPr algn="ctr"/>
                      <a:endParaRPr lang="en-GB" dirty="0"/>
                    </a:p>
                  </a:txBody>
                  <a:tcPr>
                    <a:lnL w="12700" cap="flat" cmpd="sng" algn="ctr">
                      <a:solidFill>
                        <a:srgbClr val="008F92"/>
                      </a:solidFill>
                      <a:prstDash val="solid"/>
                      <a:round/>
                      <a:headEnd type="none" w="med" len="med"/>
                      <a:tailEnd type="none" w="med" len="med"/>
                    </a:lnL>
                    <a:lnR w="12700" cap="flat" cmpd="sng" algn="ctr">
                      <a:solidFill>
                        <a:srgbClr val="008F92"/>
                      </a:solidFill>
                      <a:prstDash val="solid"/>
                      <a:round/>
                      <a:headEnd type="none" w="med" len="med"/>
                      <a:tailEnd type="none" w="med" len="med"/>
                    </a:lnR>
                    <a:lnT w="12700" cap="flat" cmpd="sng" algn="ctr">
                      <a:solidFill>
                        <a:srgbClr val="008F92"/>
                      </a:solidFill>
                      <a:prstDash val="solid"/>
                      <a:round/>
                      <a:headEnd type="none" w="med" len="med"/>
                      <a:tailEnd type="none" w="med" len="med"/>
                    </a:lnT>
                    <a:lnB w="12700" cap="flat" cmpd="sng" algn="ctr">
                      <a:solidFill>
                        <a:srgbClr val="008F92"/>
                      </a:solidFill>
                      <a:prstDash val="solid"/>
                      <a:round/>
                      <a:headEnd type="none" w="med" len="med"/>
                      <a:tailEnd type="none" w="med" len="med"/>
                    </a:lnB>
                    <a:noFill/>
                  </a:tcPr>
                </a:tc>
              </a:tr>
              <a:tr h="432000">
                <a:tc>
                  <a:txBody>
                    <a:bodyPr/>
                    <a:lstStyle/>
                    <a:p>
                      <a:pPr algn="ctr"/>
                      <a:endParaRPr lang="en-GB" dirty="0"/>
                    </a:p>
                  </a:txBody>
                  <a:tcPr>
                    <a:lnL w="12700" cap="flat" cmpd="sng" algn="ctr">
                      <a:solidFill>
                        <a:srgbClr val="008F92"/>
                      </a:solidFill>
                      <a:prstDash val="solid"/>
                      <a:round/>
                      <a:headEnd type="none" w="med" len="med"/>
                      <a:tailEnd type="none" w="med" len="med"/>
                    </a:lnL>
                    <a:lnR w="12700" cap="flat" cmpd="sng" algn="ctr">
                      <a:solidFill>
                        <a:srgbClr val="008F92"/>
                      </a:solidFill>
                      <a:prstDash val="solid"/>
                      <a:round/>
                      <a:headEnd type="none" w="med" len="med"/>
                      <a:tailEnd type="none" w="med" len="med"/>
                    </a:lnR>
                    <a:lnT w="12700" cap="flat" cmpd="sng" algn="ctr">
                      <a:solidFill>
                        <a:srgbClr val="008F92"/>
                      </a:solidFill>
                      <a:prstDash val="solid"/>
                      <a:round/>
                      <a:headEnd type="none" w="med" len="med"/>
                      <a:tailEnd type="none" w="med" len="med"/>
                    </a:lnT>
                    <a:lnB w="12700" cap="flat" cmpd="sng" algn="ctr">
                      <a:solidFill>
                        <a:srgbClr val="008F92"/>
                      </a:solidFill>
                      <a:prstDash val="solid"/>
                      <a:round/>
                      <a:headEnd type="none" w="med" len="med"/>
                      <a:tailEnd type="none" w="med" len="med"/>
                    </a:lnB>
                    <a:noFill/>
                  </a:tcPr>
                </a:tc>
                <a:tc>
                  <a:txBody>
                    <a:bodyPr/>
                    <a:lstStyle/>
                    <a:p>
                      <a:pPr algn="ctr"/>
                      <a:endParaRPr lang="en-GB" dirty="0"/>
                    </a:p>
                  </a:txBody>
                  <a:tcPr>
                    <a:lnL w="12700" cap="flat" cmpd="sng" algn="ctr">
                      <a:solidFill>
                        <a:srgbClr val="008F92"/>
                      </a:solidFill>
                      <a:prstDash val="solid"/>
                      <a:round/>
                      <a:headEnd type="none" w="med" len="med"/>
                      <a:tailEnd type="none" w="med" len="med"/>
                    </a:lnL>
                    <a:lnR w="12700" cap="flat" cmpd="sng" algn="ctr">
                      <a:solidFill>
                        <a:srgbClr val="008F92"/>
                      </a:solidFill>
                      <a:prstDash val="solid"/>
                      <a:round/>
                      <a:headEnd type="none" w="med" len="med"/>
                      <a:tailEnd type="none" w="med" len="med"/>
                    </a:lnR>
                    <a:lnT w="12700" cap="flat" cmpd="sng" algn="ctr">
                      <a:solidFill>
                        <a:srgbClr val="008F92"/>
                      </a:solidFill>
                      <a:prstDash val="solid"/>
                      <a:round/>
                      <a:headEnd type="none" w="med" len="med"/>
                      <a:tailEnd type="none" w="med" len="med"/>
                    </a:lnT>
                    <a:lnB w="12700" cap="flat" cmpd="sng" algn="ctr">
                      <a:solidFill>
                        <a:srgbClr val="008F92"/>
                      </a:solidFill>
                      <a:prstDash val="solid"/>
                      <a:round/>
                      <a:headEnd type="none" w="med" len="med"/>
                      <a:tailEnd type="none" w="med" len="med"/>
                    </a:lnB>
                    <a:noFill/>
                  </a:tcPr>
                </a:tc>
                <a:tc>
                  <a:txBody>
                    <a:bodyPr/>
                    <a:lstStyle/>
                    <a:p>
                      <a:pPr algn="ctr"/>
                      <a:endParaRPr lang="en-GB" dirty="0"/>
                    </a:p>
                  </a:txBody>
                  <a:tcPr>
                    <a:lnL w="12700" cap="flat" cmpd="sng" algn="ctr">
                      <a:solidFill>
                        <a:srgbClr val="008F92"/>
                      </a:solidFill>
                      <a:prstDash val="solid"/>
                      <a:round/>
                      <a:headEnd type="none" w="med" len="med"/>
                      <a:tailEnd type="none" w="med" len="med"/>
                    </a:lnL>
                    <a:lnR w="12700" cap="flat" cmpd="sng" algn="ctr">
                      <a:solidFill>
                        <a:srgbClr val="008F92"/>
                      </a:solidFill>
                      <a:prstDash val="solid"/>
                      <a:round/>
                      <a:headEnd type="none" w="med" len="med"/>
                      <a:tailEnd type="none" w="med" len="med"/>
                    </a:lnR>
                    <a:lnT w="12700" cap="flat" cmpd="sng" algn="ctr">
                      <a:solidFill>
                        <a:srgbClr val="008F92"/>
                      </a:solidFill>
                      <a:prstDash val="solid"/>
                      <a:round/>
                      <a:headEnd type="none" w="med" len="med"/>
                      <a:tailEnd type="none" w="med" len="med"/>
                    </a:lnT>
                    <a:lnB w="12700" cap="flat" cmpd="sng" algn="ctr">
                      <a:solidFill>
                        <a:srgbClr val="008F92"/>
                      </a:solidFill>
                      <a:prstDash val="solid"/>
                      <a:round/>
                      <a:headEnd type="none" w="med" len="med"/>
                      <a:tailEnd type="none" w="med" len="med"/>
                    </a:lnB>
                    <a:noFill/>
                  </a:tcPr>
                </a:tc>
                <a:tc>
                  <a:txBody>
                    <a:bodyPr/>
                    <a:lstStyle/>
                    <a:p>
                      <a:pPr algn="ctr"/>
                      <a:endParaRPr lang="en-GB" dirty="0"/>
                    </a:p>
                  </a:txBody>
                  <a:tcPr>
                    <a:lnL w="12700" cap="flat" cmpd="sng" algn="ctr">
                      <a:solidFill>
                        <a:srgbClr val="008F92"/>
                      </a:solidFill>
                      <a:prstDash val="solid"/>
                      <a:round/>
                      <a:headEnd type="none" w="med" len="med"/>
                      <a:tailEnd type="none" w="med" len="med"/>
                    </a:lnL>
                    <a:lnR w="12700" cap="flat" cmpd="sng" algn="ctr">
                      <a:solidFill>
                        <a:srgbClr val="008F92"/>
                      </a:solidFill>
                      <a:prstDash val="solid"/>
                      <a:round/>
                      <a:headEnd type="none" w="med" len="med"/>
                      <a:tailEnd type="none" w="med" len="med"/>
                    </a:lnR>
                    <a:lnT w="12700" cap="flat" cmpd="sng" algn="ctr">
                      <a:solidFill>
                        <a:srgbClr val="008F92"/>
                      </a:solidFill>
                      <a:prstDash val="solid"/>
                      <a:round/>
                      <a:headEnd type="none" w="med" len="med"/>
                      <a:tailEnd type="none" w="med" len="med"/>
                    </a:lnT>
                    <a:lnB w="12700" cap="flat" cmpd="sng" algn="ctr">
                      <a:solidFill>
                        <a:srgbClr val="008F92"/>
                      </a:solidFill>
                      <a:prstDash val="solid"/>
                      <a:round/>
                      <a:headEnd type="none" w="med" len="med"/>
                      <a:tailEnd type="none" w="med" len="med"/>
                    </a:lnB>
                    <a:noFill/>
                  </a:tcPr>
                </a:tc>
              </a:tr>
              <a:tr h="432000">
                <a:tc>
                  <a:txBody>
                    <a:bodyPr/>
                    <a:lstStyle/>
                    <a:p>
                      <a:pPr algn="ctr"/>
                      <a:endParaRPr lang="en-GB" dirty="0"/>
                    </a:p>
                  </a:txBody>
                  <a:tcPr>
                    <a:lnL w="12700" cap="flat" cmpd="sng" algn="ctr">
                      <a:solidFill>
                        <a:srgbClr val="008F92"/>
                      </a:solidFill>
                      <a:prstDash val="solid"/>
                      <a:round/>
                      <a:headEnd type="none" w="med" len="med"/>
                      <a:tailEnd type="none" w="med" len="med"/>
                    </a:lnL>
                    <a:lnR w="12700" cap="flat" cmpd="sng" algn="ctr">
                      <a:solidFill>
                        <a:srgbClr val="008F92"/>
                      </a:solidFill>
                      <a:prstDash val="solid"/>
                      <a:round/>
                      <a:headEnd type="none" w="med" len="med"/>
                      <a:tailEnd type="none" w="med" len="med"/>
                    </a:lnR>
                    <a:lnT w="12700" cap="flat" cmpd="sng" algn="ctr">
                      <a:solidFill>
                        <a:srgbClr val="008F92"/>
                      </a:solidFill>
                      <a:prstDash val="solid"/>
                      <a:round/>
                      <a:headEnd type="none" w="med" len="med"/>
                      <a:tailEnd type="none" w="med" len="med"/>
                    </a:lnT>
                    <a:lnB w="12700" cap="flat" cmpd="sng" algn="ctr">
                      <a:solidFill>
                        <a:srgbClr val="008F92"/>
                      </a:solidFill>
                      <a:prstDash val="solid"/>
                      <a:round/>
                      <a:headEnd type="none" w="med" len="med"/>
                      <a:tailEnd type="none" w="med" len="med"/>
                    </a:lnB>
                    <a:noFill/>
                  </a:tcPr>
                </a:tc>
                <a:tc>
                  <a:txBody>
                    <a:bodyPr/>
                    <a:lstStyle/>
                    <a:p>
                      <a:pPr algn="ctr"/>
                      <a:endParaRPr lang="en-GB" dirty="0"/>
                    </a:p>
                  </a:txBody>
                  <a:tcPr>
                    <a:lnL w="12700" cap="flat" cmpd="sng" algn="ctr">
                      <a:solidFill>
                        <a:srgbClr val="008F92"/>
                      </a:solidFill>
                      <a:prstDash val="solid"/>
                      <a:round/>
                      <a:headEnd type="none" w="med" len="med"/>
                      <a:tailEnd type="none" w="med" len="med"/>
                    </a:lnL>
                    <a:lnR w="12700" cap="flat" cmpd="sng" algn="ctr">
                      <a:solidFill>
                        <a:srgbClr val="008F92"/>
                      </a:solidFill>
                      <a:prstDash val="solid"/>
                      <a:round/>
                      <a:headEnd type="none" w="med" len="med"/>
                      <a:tailEnd type="none" w="med" len="med"/>
                    </a:lnR>
                    <a:lnT w="12700" cap="flat" cmpd="sng" algn="ctr">
                      <a:solidFill>
                        <a:srgbClr val="008F92"/>
                      </a:solidFill>
                      <a:prstDash val="solid"/>
                      <a:round/>
                      <a:headEnd type="none" w="med" len="med"/>
                      <a:tailEnd type="none" w="med" len="med"/>
                    </a:lnT>
                    <a:lnB w="12700" cap="flat" cmpd="sng" algn="ctr">
                      <a:solidFill>
                        <a:srgbClr val="008F92"/>
                      </a:solidFill>
                      <a:prstDash val="solid"/>
                      <a:round/>
                      <a:headEnd type="none" w="med" len="med"/>
                      <a:tailEnd type="none" w="med" len="med"/>
                    </a:lnB>
                    <a:noFill/>
                  </a:tcPr>
                </a:tc>
                <a:tc>
                  <a:txBody>
                    <a:bodyPr/>
                    <a:lstStyle/>
                    <a:p>
                      <a:pPr algn="ctr"/>
                      <a:endParaRPr lang="en-GB" dirty="0"/>
                    </a:p>
                  </a:txBody>
                  <a:tcPr>
                    <a:lnL w="12700" cap="flat" cmpd="sng" algn="ctr">
                      <a:solidFill>
                        <a:srgbClr val="008F92"/>
                      </a:solidFill>
                      <a:prstDash val="solid"/>
                      <a:round/>
                      <a:headEnd type="none" w="med" len="med"/>
                      <a:tailEnd type="none" w="med" len="med"/>
                    </a:lnL>
                    <a:lnR w="12700" cap="flat" cmpd="sng" algn="ctr">
                      <a:solidFill>
                        <a:srgbClr val="008F92"/>
                      </a:solidFill>
                      <a:prstDash val="solid"/>
                      <a:round/>
                      <a:headEnd type="none" w="med" len="med"/>
                      <a:tailEnd type="none" w="med" len="med"/>
                    </a:lnR>
                    <a:lnT w="12700" cap="flat" cmpd="sng" algn="ctr">
                      <a:solidFill>
                        <a:srgbClr val="008F92"/>
                      </a:solidFill>
                      <a:prstDash val="solid"/>
                      <a:round/>
                      <a:headEnd type="none" w="med" len="med"/>
                      <a:tailEnd type="none" w="med" len="med"/>
                    </a:lnT>
                    <a:lnB w="12700" cap="flat" cmpd="sng" algn="ctr">
                      <a:solidFill>
                        <a:srgbClr val="008F92"/>
                      </a:solidFill>
                      <a:prstDash val="solid"/>
                      <a:round/>
                      <a:headEnd type="none" w="med" len="med"/>
                      <a:tailEnd type="none" w="med" len="med"/>
                    </a:lnB>
                    <a:noFill/>
                  </a:tcPr>
                </a:tc>
                <a:tc>
                  <a:txBody>
                    <a:bodyPr/>
                    <a:lstStyle/>
                    <a:p>
                      <a:pPr algn="ctr"/>
                      <a:endParaRPr lang="en-GB" dirty="0"/>
                    </a:p>
                  </a:txBody>
                  <a:tcPr>
                    <a:lnL w="12700" cap="flat" cmpd="sng" algn="ctr">
                      <a:solidFill>
                        <a:srgbClr val="008F92"/>
                      </a:solidFill>
                      <a:prstDash val="solid"/>
                      <a:round/>
                      <a:headEnd type="none" w="med" len="med"/>
                      <a:tailEnd type="none" w="med" len="med"/>
                    </a:lnL>
                    <a:lnR w="12700" cap="flat" cmpd="sng" algn="ctr">
                      <a:solidFill>
                        <a:srgbClr val="008F92"/>
                      </a:solidFill>
                      <a:prstDash val="solid"/>
                      <a:round/>
                      <a:headEnd type="none" w="med" len="med"/>
                      <a:tailEnd type="none" w="med" len="med"/>
                    </a:lnR>
                    <a:lnT w="12700" cap="flat" cmpd="sng" algn="ctr">
                      <a:solidFill>
                        <a:srgbClr val="008F92"/>
                      </a:solidFill>
                      <a:prstDash val="solid"/>
                      <a:round/>
                      <a:headEnd type="none" w="med" len="med"/>
                      <a:tailEnd type="none" w="med" len="med"/>
                    </a:lnT>
                    <a:lnB w="12700" cap="flat" cmpd="sng" algn="ctr">
                      <a:solidFill>
                        <a:srgbClr val="008F92"/>
                      </a:solidFill>
                      <a:prstDash val="solid"/>
                      <a:round/>
                      <a:headEnd type="none" w="med" len="med"/>
                      <a:tailEnd type="none" w="med" len="med"/>
                    </a:lnB>
                    <a:noFill/>
                  </a:tcPr>
                </a:tc>
              </a:tr>
              <a:tr h="432000">
                <a:tc>
                  <a:txBody>
                    <a:bodyPr/>
                    <a:lstStyle/>
                    <a:p>
                      <a:pPr algn="ctr"/>
                      <a:endParaRPr lang="en-GB" dirty="0"/>
                    </a:p>
                  </a:txBody>
                  <a:tcPr>
                    <a:lnL w="12700" cap="flat" cmpd="sng" algn="ctr">
                      <a:solidFill>
                        <a:srgbClr val="008F92"/>
                      </a:solidFill>
                      <a:prstDash val="solid"/>
                      <a:round/>
                      <a:headEnd type="none" w="med" len="med"/>
                      <a:tailEnd type="none" w="med" len="med"/>
                    </a:lnL>
                    <a:lnR w="12700" cap="flat" cmpd="sng" algn="ctr">
                      <a:solidFill>
                        <a:srgbClr val="008F92"/>
                      </a:solidFill>
                      <a:prstDash val="solid"/>
                      <a:round/>
                      <a:headEnd type="none" w="med" len="med"/>
                      <a:tailEnd type="none" w="med" len="med"/>
                    </a:lnR>
                    <a:lnT w="12700" cap="flat" cmpd="sng" algn="ctr">
                      <a:solidFill>
                        <a:srgbClr val="008F92"/>
                      </a:solidFill>
                      <a:prstDash val="solid"/>
                      <a:round/>
                      <a:headEnd type="none" w="med" len="med"/>
                      <a:tailEnd type="none" w="med" len="med"/>
                    </a:lnT>
                    <a:lnB w="12700" cap="flat" cmpd="sng" algn="ctr">
                      <a:solidFill>
                        <a:srgbClr val="008F92"/>
                      </a:solidFill>
                      <a:prstDash val="solid"/>
                      <a:round/>
                      <a:headEnd type="none" w="med" len="med"/>
                      <a:tailEnd type="none" w="med" len="med"/>
                    </a:lnB>
                    <a:noFill/>
                  </a:tcPr>
                </a:tc>
                <a:tc>
                  <a:txBody>
                    <a:bodyPr/>
                    <a:lstStyle/>
                    <a:p>
                      <a:pPr algn="ctr"/>
                      <a:endParaRPr lang="en-GB" dirty="0"/>
                    </a:p>
                  </a:txBody>
                  <a:tcPr>
                    <a:lnL w="12700" cap="flat" cmpd="sng" algn="ctr">
                      <a:solidFill>
                        <a:srgbClr val="008F92"/>
                      </a:solidFill>
                      <a:prstDash val="solid"/>
                      <a:round/>
                      <a:headEnd type="none" w="med" len="med"/>
                      <a:tailEnd type="none" w="med" len="med"/>
                    </a:lnL>
                    <a:lnR w="12700" cap="flat" cmpd="sng" algn="ctr">
                      <a:solidFill>
                        <a:srgbClr val="008F92"/>
                      </a:solidFill>
                      <a:prstDash val="solid"/>
                      <a:round/>
                      <a:headEnd type="none" w="med" len="med"/>
                      <a:tailEnd type="none" w="med" len="med"/>
                    </a:lnR>
                    <a:lnT w="12700" cap="flat" cmpd="sng" algn="ctr">
                      <a:solidFill>
                        <a:srgbClr val="008F92"/>
                      </a:solidFill>
                      <a:prstDash val="solid"/>
                      <a:round/>
                      <a:headEnd type="none" w="med" len="med"/>
                      <a:tailEnd type="none" w="med" len="med"/>
                    </a:lnT>
                    <a:lnB w="12700" cap="flat" cmpd="sng" algn="ctr">
                      <a:solidFill>
                        <a:srgbClr val="008F92"/>
                      </a:solidFill>
                      <a:prstDash val="solid"/>
                      <a:round/>
                      <a:headEnd type="none" w="med" len="med"/>
                      <a:tailEnd type="none" w="med" len="med"/>
                    </a:lnB>
                    <a:noFill/>
                  </a:tcPr>
                </a:tc>
                <a:tc>
                  <a:txBody>
                    <a:bodyPr/>
                    <a:lstStyle/>
                    <a:p>
                      <a:pPr algn="ctr"/>
                      <a:endParaRPr lang="en-GB" dirty="0"/>
                    </a:p>
                  </a:txBody>
                  <a:tcPr>
                    <a:lnL w="12700" cap="flat" cmpd="sng" algn="ctr">
                      <a:solidFill>
                        <a:srgbClr val="008F92"/>
                      </a:solidFill>
                      <a:prstDash val="solid"/>
                      <a:round/>
                      <a:headEnd type="none" w="med" len="med"/>
                      <a:tailEnd type="none" w="med" len="med"/>
                    </a:lnL>
                    <a:lnR w="12700" cap="flat" cmpd="sng" algn="ctr">
                      <a:solidFill>
                        <a:srgbClr val="008F92"/>
                      </a:solidFill>
                      <a:prstDash val="solid"/>
                      <a:round/>
                      <a:headEnd type="none" w="med" len="med"/>
                      <a:tailEnd type="none" w="med" len="med"/>
                    </a:lnR>
                    <a:lnT w="12700" cap="flat" cmpd="sng" algn="ctr">
                      <a:solidFill>
                        <a:srgbClr val="008F92"/>
                      </a:solidFill>
                      <a:prstDash val="solid"/>
                      <a:round/>
                      <a:headEnd type="none" w="med" len="med"/>
                      <a:tailEnd type="none" w="med" len="med"/>
                    </a:lnT>
                    <a:lnB w="12700" cap="flat" cmpd="sng" algn="ctr">
                      <a:solidFill>
                        <a:srgbClr val="008F92"/>
                      </a:solidFill>
                      <a:prstDash val="solid"/>
                      <a:round/>
                      <a:headEnd type="none" w="med" len="med"/>
                      <a:tailEnd type="none" w="med" len="med"/>
                    </a:lnB>
                    <a:noFill/>
                  </a:tcPr>
                </a:tc>
                <a:tc>
                  <a:txBody>
                    <a:bodyPr/>
                    <a:lstStyle/>
                    <a:p>
                      <a:pPr algn="ctr"/>
                      <a:endParaRPr lang="en-GB" dirty="0"/>
                    </a:p>
                  </a:txBody>
                  <a:tcPr>
                    <a:lnL w="12700" cap="flat" cmpd="sng" algn="ctr">
                      <a:solidFill>
                        <a:srgbClr val="008F92"/>
                      </a:solidFill>
                      <a:prstDash val="solid"/>
                      <a:round/>
                      <a:headEnd type="none" w="med" len="med"/>
                      <a:tailEnd type="none" w="med" len="med"/>
                    </a:lnL>
                    <a:lnR w="12700" cap="flat" cmpd="sng" algn="ctr">
                      <a:solidFill>
                        <a:srgbClr val="008F92"/>
                      </a:solidFill>
                      <a:prstDash val="solid"/>
                      <a:round/>
                      <a:headEnd type="none" w="med" len="med"/>
                      <a:tailEnd type="none" w="med" len="med"/>
                    </a:lnR>
                    <a:lnT w="12700" cap="flat" cmpd="sng" algn="ctr">
                      <a:solidFill>
                        <a:srgbClr val="008F92"/>
                      </a:solidFill>
                      <a:prstDash val="solid"/>
                      <a:round/>
                      <a:headEnd type="none" w="med" len="med"/>
                      <a:tailEnd type="none" w="med" len="med"/>
                    </a:lnT>
                    <a:lnB w="12700" cap="flat" cmpd="sng" algn="ctr">
                      <a:solidFill>
                        <a:srgbClr val="008F92"/>
                      </a:solidFill>
                      <a:prstDash val="solid"/>
                      <a:round/>
                      <a:headEnd type="none" w="med" len="med"/>
                      <a:tailEnd type="none" w="med" len="med"/>
                    </a:lnB>
                    <a:noFill/>
                  </a:tcPr>
                </a:tc>
              </a:tr>
            </a:tbl>
          </a:graphicData>
        </a:graphic>
      </p:graphicFrame>
      <p:graphicFrame>
        <p:nvGraphicFramePr>
          <p:cNvPr id="32" name="Table 31"/>
          <p:cNvGraphicFramePr>
            <a:graphicFrameLocks noGrp="1"/>
          </p:cNvGraphicFramePr>
          <p:nvPr>
            <p:extLst>
              <p:ext uri="{D42A27DB-BD31-4B8C-83A1-F6EECF244321}">
                <p14:modId xmlns:p14="http://schemas.microsoft.com/office/powerpoint/2010/main" val="4164149772"/>
              </p:ext>
            </p:extLst>
          </p:nvPr>
        </p:nvGraphicFramePr>
        <p:xfrm>
          <a:off x="6228350" y="4329900"/>
          <a:ext cx="2160000" cy="1728000"/>
        </p:xfrm>
        <a:graphic>
          <a:graphicData uri="http://schemas.openxmlformats.org/drawingml/2006/table">
            <a:tbl>
              <a:tblPr>
                <a:tableStyleId>{5C22544A-7EE6-4342-B048-85BDC9FD1C3A}</a:tableStyleId>
              </a:tblPr>
              <a:tblGrid>
                <a:gridCol w="432000"/>
                <a:gridCol w="432000"/>
                <a:gridCol w="432000"/>
                <a:gridCol w="432000"/>
                <a:gridCol w="432000"/>
              </a:tblGrid>
              <a:tr h="432000">
                <a:tc>
                  <a:txBody>
                    <a:bodyPr/>
                    <a:lstStyle/>
                    <a:p>
                      <a:pPr algn="ctr"/>
                      <a:endParaRPr lang="en-GB" dirty="0">
                        <a:solidFill>
                          <a:srgbClr val="00B050"/>
                        </a:solidFill>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r>
                        <a:rPr lang="en-GB" dirty="0" smtClean="0">
                          <a:solidFill>
                            <a:srgbClr val="00B050"/>
                          </a:solidFill>
                          <a:latin typeface="Kalam" panose="02000000000000000000" pitchFamily="2" charset="0"/>
                          <a:cs typeface="Kalam" panose="02000000000000000000" pitchFamily="2" charset="0"/>
                        </a:rPr>
                        <a:t>5</a:t>
                      </a:r>
                      <a:endParaRPr lang="en-GB" dirty="0">
                        <a:solidFill>
                          <a:srgbClr val="00B050"/>
                        </a:solidFill>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r>
                        <a:rPr lang="en-GB" dirty="0" smtClean="0">
                          <a:solidFill>
                            <a:srgbClr val="00B050"/>
                          </a:solidFill>
                          <a:latin typeface="Kalam" panose="02000000000000000000" pitchFamily="2" charset="0"/>
                          <a:cs typeface="Kalam" panose="02000000000000000000" pitchFamily="2" charset="0"/>
                        </a:rPr>
                        <a:t>0</a:t>
                      </a:r>
                      <a:endParaRPr lang="en-GB" dirty="0">
                        <a:solidFill>
                          <a:srgbClr val="00B050"/>
                        </a:solidFill>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r>
                        <a:rPr lang="en-GB" dirty="0" smtClean="0">
                          <a:solidFill>
                            <a:srgbClr val="00B050"/>
                          </a:solidFill>
                          <a:latin typeface="Kalam" panose="02000000000000000000" pitchFamily="2" charset="0"/>
                          <a:cs typeface="Kalam" panose="02000000000000000000" pitchFamily="2" charset="0"/>
                        </a:rPr>
                        <a:t>4</a:t>
                      </a:r>
                      <a:endParaRPr lang="en-GB" dirty="0">
                        <a:solidFill>
                          <a:srgbClr val="00B050"/>
                        </a:solidFill>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r>
                        <a:rPr lang="en-GB" dirty="0" smtClean="0">
                          <a:solidFill>
                            <a:srgbClr val="00B050"/>
                          </a:solidFill>
                          <a:latin typeface="Kalam" panose="02000000000000000000" pitchFamily="2" charset="0"/>
                          <a:cs typeface="Kalam" panose="02000000000000000000" pitchFamily="2" charset="0"/>
                        </a:rPr>
                        <a:t>2</a:t>
                      </a:r>
                      <a:endParaRPr lang="en-GB" dirty="0">
                        <a:solidFill>
                          <a:srgbClr val="00B050"/>
                        </a:solidFill>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r>
              <a:tr h="432000">
                <a:tc>
                  <a:txBody>
                    <a:bodyPr/>
                    <a:lstStyle/>
                    <a:p>
                      <a:pPr algn="ctr"/>
                      <a:r>
                        <a:rPr lang="en-GB" dirty="0" smtClean="0">
                          <a:solidFill>
                            <a:srgbClr val="00B050"/>
                          </a:solidFill>
                          <a:latin typeface="Kalam" panose="02000000000000000000" pitchFamily="2" charset="0"/>
                          <a:cs typeface="Kalam" panose="02000000000000000000" pitchFamily="2" charset="0"/>
                        </a:rPr>
                        <a:t>×</a:t>
                      </a:r>
                      <a:endParaRPr lang="en-GB" dirty="0">
                        <a:solidFill>
                          <a:srgbClr val="00B050"/>
                        </a:solidFill>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endParaRPr lang="en-GB" dirty="0">
                        <a:solidFill>
                          <a:srgbClr val="00B050"/>
                        </a:solidFill>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endParaRPr lang="en-GB">
                        <a:solidFill>
                          <a:srgbClr val="00B050"/>
                        </a:solidFill>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endParaRPr lang="en-GB" dirty="0">
                        <a:solidFill>
                          <a:srgbClr val="00B050"/>
                        </a:solidFill>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r>
                        <a:rPr lang="en-GB" dirty="0" smtClean="0">
                          <a:solidFill>
                            <a:srgbClr val="00B050"/>
                          </a:solidFill>
                          <a:latin typeface="Kalam" panose="02000000000000000000" pitchFamily="2" charset="0"/>
                          <a:cs typeface="Kalam" panose="02000000000000000000" pitchFamily="2" charset="0"/>
                        </a:rPr>
                        <a:t>6</a:t>
                      </a:r>
                      <a:endParaRPr lang="en-GB" dirty="0">
                        <a:solidFill>
                          <a:srgbClr val="00B050"/>
                        </a:solidFill>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r>
              <a:tr h="432000">
                <a:tc>
                  <a:txBody>
                    <a:bodyPr/>
                    <a:lstStyle/>
                    <a:p>
                      <a:pPr algn="ctr"/>
                      <a:r>
                        <a:rPr lang="en-GB" dirty="0" smtClean="0">
                          <a:solidFill>
                            <a:srgbClr val="00B050"/>
                          </a:solidFill>
                          <a:latin typeface="Kalam" panose="02000000000000000000" pitchFamily="2" charset="0"/>
                          <a:cs typeface="Kalam" panose="02000000000000000000" pitchFamily="2" charset="0"/>
                        </a:rPr>
                        <a:t>3</a:t>
                      </a:r>
                      <a:endParaRPr lang="en-GB" dirty="0">
                        <a:solidFill>
                          <a:srgbClr val="00B050"/>
                        </a:solidFill>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r>
                        <a:rPr lang="en-GB" dirty="0" smtClean="0">
                          <a:solidFill>
                            <a:srgbClr val="00B050"/>
                          </a:solidFill>
                          <a:latin typeface="Kalam" panose="02000000000000000000" pitchFamily="2" charset="0"/>
                          <a:cs typeface="Kalam" panose="02000000000000000000" pitchFamily="2" charset="0"/>
                        </a:rPr>
                        <a:t>0</a:t>
                      </a:r>
                      <a:endParaRPr lang="en-GB" dirty="0">
                        <a:solidFill>
                          <a:srgbClr val="00B050"/>
                        </a:solidFill>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r>
                        <a:rPr lang="en-GB" dirty="0" smtClean="0">
                          <a:solidFill>
                            <a:srgbClr val="00B050"/>
                          </a:solidFill>
                          <a:latin typeface="Kalam" panose="02000000000000000000" pitchFamily="2" charset="0"/>
                          <a:cs typeface="Kalam" panose="02000000000000000000" pitchFamily="2" charset="0"/>
                        </a:rPr>
                        <a:t>2</a:t>
                      </a:r>
                      <a:endParaRPr lang="en-GB" dirty="0">
                        <a:solidFill>
                          <a:srgbClr val="00B050"/>
                        </a:solidFill>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r>
                        <a:rPr lang="en-GB" dirty="0" smtClean="0">
                          <a:solidFill>
                            <a:srgbClr val="00B050"/>
                          </a:solidFill>
                          <a:latin typeface="Kalam" panose="02000000000000000000" pitchFamily="2" charset="0"/>
                          <a:cs typeface="Kalam" panose="02000000000000000000" pitchFamily="2" charset="0"/>
                        </a:rPr>
                        <a:t>5</a:t>
                      </a:r>
                      <a:endParaRPr lang="en-GB" dirty="0">
                        <a:solidFill>
                          <a:srgbClr val="00B050"/>
                        </a:solidFill>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r>
                        <a:rPr lang="en-GB" dirty="0" smtClean="0">
                          <a:solidFill>
                            <a:srgbClr val="00B050"/>
                          </a:solidFill>
                          <a:latin typeface="Kalam" panose="02000000000000000000" pitchFamily="2" charset="0"/>
                          <a:cs typeface="Kalam" panose="02000000000000000000" pitchFamily="2" charset="0"/>
                        </a:rPr>
                        <a:t>2</a:t>
                      </a:r>
                      <a:endParaRPr lang="en-GB" dirty="0">
                        <a:solidFill>
                          <a:srgbClr val="00B050"/>
                        </a:solidFill>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r>
              <a:tr h="432000">
                <a:tc>
                  <a:txBody>
                    <a:bodyPr/>
                    <a:lstStyle/>
                    <a:p>
                      <a:pPr algn="ctr"/>
                      <a:endParaRPr lang="en-GB" dirty="0">
                        <a:solidFill>
                          <a:srgbClr val="00B050"/>
                        </a:solidFill>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endParaRPr lang="en-GB" b="1" baseline="30000" dirty="0">
                        <a:solidFill>
                          <a:srgbClr val="00B050"/>
                        </a:solidFill>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r>
                        <a:rPr lang="en-GB" b="1" baseline="30000" dirty="0" smtClean="0">
                          <a:solidFill>
                            <a:srgbClr val="00B050"/>
                          </a:solidFill>
                          <a:latin typeface="Kalam" panose="02000000000000000000" pitchFamily="2" charset="0"/>
                          <a:cs typeface="Kalam" panose="02000000000000000000" pitchFamily="2" charset="0"/>
                        </a:rPr>
                        <a:t>2</a:t>
                      </a:r>
                      <a:endParaRPr lang="en-GB" b="1" baseline="30000" dirty="0">
                        <a:solidFill>
                          <a:srgbClr val="00B050"/>
                        </a:solidFill>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r>
                        <a:rPr lang="en-GB" b="1" baseline="30000" dirty="0" smtClean="0">
                          <a:solidFill>
                            <a:srgbClr val="00B050"/>
                          </a:solidFill>
                          <a:latin typeface="Kalam" panose="02000000000000000000" pitchFamily="2" charset="0"/>
                          <a:cs typeface="Kalam" panose="02000000000000000000" pitchFamily="2" charset="0"/>
                        </a:rPr>
                        <a:t>1</a:t>
                      </a:r>
                      <a:endParaRPr lang="en-GB" b="1" baseline="30000" dirty="0">
                        <a:solidFill>
                          <a:srgbClr val="00B050"/>
                        </a:solidFill>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endParaRPr lang="en-GB" dirty="0">
                        <a:solidFill>
                          <a:srgbClr val="00B050"/>
                        </a:solidFill>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r>
            </a:tbl>
          </a:graphicData>
        </a:graphic>
      </p:graphicFrame>
      <p:sp>
        <p:nvSpPr>
          <p:cNvPr id="52" name="Oval 51"/>
          <p:cNvSpPr/>
          <p:nvPr/>
        </p:nvSpPr>
        <p:spPr>
          <a:xfrm>
            <a:off x="3768398" y="1938595"/>
            <a:ext cx="246646" cy="246646"/>
          </a:xfrm>
          <a:prstGeom prst="ellipse">
            <a:avLst/>
          </a:prstGeom>
          <a:solidFill>
            <a:srgbClr val="FFC00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3" name="Oval 52"/>
          <p:cNvSpPr/>
          <p:nvPr/>
        </p:nvSpPr>
        <p:spPr>
          <a:xfrm>
            <a:off x="4075891" y="1938595"/>
            <a:ext cx="246646" cy="246646"/>
          </a:xfrm>
          <a:prstGeom prst="ellipse">
            <a:avLst/>
          </a:prstGeom>
          <a:solidFill>
            <a:srgbClr val="FFC00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4" name="Oval 53"/>
          <p:cNvSpPr/>
          <p:nvPr/>
        </p:nvSpPr>
        <p:spPr>
          <a:xfrm>
            <a:off x="4383384" y="1938595"/>
            <a:ext cx="246646" cy="246646"/>
          </a:xfrm>
          <a:prstGeom prst="ellipse">
            <a:avLst/>
          </a:prstGeom>
          <a:solidFill>
            <a:srgbClr val="FFC00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5" name="Oval 54"/>
          <p:cNvSpPr/>
          <p:nvPr/>
        </p:nvSpPr>
        <p:spPr>
          <a:xfrm>
            <a:off x="4690878" y="1938595"/>
            <a:ext cx="246646" cy="246646"/>
          </a:xfrm>
          <a:prstGeom prst="ellipse">
            <a:avLst/>
          </a:prstGeom>
          <a:solidFill>
            <a:srgbClr val="FFC00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6" name="Oval 55"/>
          <p:cNvSpPr/>
          <p:nvPr/>
        </p:nvSpPr>
        <p:spPr>
          <a:xfrm>
            <a:off x="840211" y="1938595"/>
            <a:ext cx="246646" cy="246646"/>
          </a:xfrm>
          <a:prstGeom prst="ellipse">
            <a:avLst/>
          </a:prstGeom>
          <a:solidFill>
            <a:srgbClr val="18A0DB"/>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7" name="Oval 56"/>
          <p:cNvSpPr/>
          <p:nvPr/>
        </p:nvSpPr>
        <p:spPr>
          <a:xfrm>
            <a:off x="1147704" y="1938595"/>
            <a:ext cx="246646" cy="246646"/>
          </a:xfrm>
          <a:prstGeom prst="ellipse">
            <a:avLst/>
          </a:prstGeom>
          <a:solidFill>
            <a:srgbClr val="18A0DB"/>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8" name="Oval 57"/>
          <p:cNvSpPr/>
          <p:nvPr/>
        </p:nvSpPr>
        <p:spPr>
          <a:xfrm>
            <a:off x="1455197" y="1938595"/>
            <a:ext cx="246646" cy="246646"/>
          </a:xfrm>
          <a:prstGeom prst="ellipse">
            <a:avLst/>
          </a:prstGeom>
          <a:solidFill>
            <a:srgbClr val="18A0DB"/>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9" name="Oval 58"/>
          <p:cNvSpPr/>
          <p:nvPr/>
        </p:nvSpPr>
        <p:spPr>
          <a:xfrm>
            <a:off x="1762691" y="1938595"/>
            <a:ext cx="246646" cy="246646"/>
          </a:xfrm>
          <a:prstGeom prst="ellipse">
            <a:avLst/>
          </a:prstGeom>
          <a:solidFill>
            <a:srgbClr val="18A0DB"/>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0" name="Oval 59"/>
          <p:cNvSpPr/>
          <p:nvPr/>
        </p:nvSpPr>
        <p:spPr>
          <a:xfrm>
            <a:off x="2063231" y="1938595"/>
            <a:ext cx="246646" cy="246646"/>
          </a:xfrm>
          <a:prstGeom prst="ellipse">
            <a:avLst/>
          </a:prstGeom>
          <a:solidFill>
            <a:srgbClr val="18A0DB"/>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1" name="Oval 60"/>
          <p:cNvSpPr/>
          <p:nvPr/>
        </p:nvSpPr>
        <p:spPr>
          <a:xfrm>
            <a:off x="5252978" y="1938595"/>
            <a:ext cx="246646" cy="246646"/>
          </a:xfrm>
          <a:prstGeom prst="ellipse">
            <a:avLst/>
          </a:prstGeom>
          <a:solidFill>
            <a:srgbClr val="D60033"/>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D60033"/>
              </a:solidFill>
            </a:endParaRPr>
          </a:p>
        </p:txBody>
      </p:sp>
      <p:sp>
        <p:nvSpPr>
          <p:cNvPr id="62" name="Oval 61"/>
          <p:cNvSpPr/>
          <p:nvPr/>
        </p:nvSpPr>
        <p:spPr>
          <a:xfrm>
            <a:off x="5560471" y="1938595"/>
            <a:ext cx="246646" cy="246646"/>
          </a:xfrm>
          <a:prstGeom prst="ellipse">
            <a:avLst/>
          </a:prstGeom>
          <a:solidFill>
            <a:srgbClr val="D60033"/>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D60033"/>
              </a:solidFill>
            </a:endParaRPr>
          </a:p>
        </p:txBody>
      </p:sp>
      <p:sp>
        <p:nvSpPr>
          <p:cNvPr id="63" name="Oval 62"/>
          <p:cNvSpPr/>
          <p:nvPr/>
        </p:nvSpPr>
        <p:spPr>
          <a:xfrm>
            <a:off x="3768398" y="2367668"/>
            <a:ext cx="246646" cy="246646"/>
          </a:xfrm>
          <a:prstGeom prst="ellipse">
            <a:avLst/>
          </a:prstGeom>
          <a:solidFill>
            <a:srgbClr val="FFC00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4" name="Oval 63"/>
          <p:cNvSpPr/>
          <p:nvPr/>
        </p:nvSpPr>
        <p:spPr>
          <a:xfrm>
            <a:off x="4075891" y="2367668"/>
            <a:ext cx="246646" cy="246646"/>
          </a:xfrm>
          <a:prstGeom prst="ellipse">
            <a:avLst/>
          </a:prstGeom>
          <a:solidFill>
            <a:srgbClr val="FFC00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5" name="Oval 64"/>
          <p:cNvSpPr/>
          <p:nvPr/>
        </p:nvSpPr>
        <p:spPr>
          <a:xfrm>
            <a:off x="4383384" y="2367668"/>
            <a:ext cx="246646" cy="246646"/>
          </a:xfrm>
          <a:prstGeom prst="ellipse">
            <a:avLst/>
          </a:prstGeom>
          <a:solidFill>
            <a:srgbClr val="FFC00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6" name="Oval 65"/>
          <p:cNvSpPr/>
          <p:nvPr/>
        </p:nvSpPr>
        <p:spPr>
          <a:xfrm>
            <a:off x="4690878" y="2367668"/>
            <a:ext cx="246646" cy="246646"/>
          </a:xfrm>
          <a:prstGeom prst="ellipse">
            <a:avLst/>
          </a:prstGeom>
          <a:solidFill>
            <a:srgbClr val="FFC00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7" name="Oval 66"/>
          <p:cNvSpPr/>
          <p:nvPr/>
        </p:nvSpPr>
        <p:spPr>
          <a:xfrm>
            <a:off x="840211" y="2367668"/>
            <a:ext cx="246646" cy="246646"/>
          </a:xfrm>
          <a:prstGeom prst="ellipse">
            <a:avLst/>
          </a:prstGeom>
          <a:solidFill>
            <a:srgbClr val="18A0DB"/>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8" name="Oval 67"/>
          <p:cNvSpPr/>
          <p:nvPr/>
        </p:nvSpPr>
        <p:spPr>
          <a:xfrm>
            <a:off x="1147704" y="2367668"/>
            <a:ext cx="246646" cy="246646"/>
          </a:xfrm>
          <a:prstGeom prst="ellipse">
            <a:avLst/>
          </a:prstGeom>
          <a:solidFill>
            <a:srgbClr val="18A0DB"/>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9" name="Oval 68"/>
          <p:cNvSpPr/>
          <p:nvPr/>
        </p:nvSpPr>
        <p:spPr>
          <a:xfrm>
            <a:off x="1455197" y="2367668"/>
            <a:ext cx="246646" cy="246646"/>
          </a:xfrm>
          <a:prstGeom prst="ellipse">
            <a:avLst/>
          </a:prstGeom>
          <a:solidFill>
            <a:srgbClr val="18A0DB"/>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0" name="Oval 69"/>
          <p:cNvSpPr/>
          <p:nvPr/>
        </p:nvSpPr>
        <p:spPr>
          <a:xfrm>
            <a:off x="1762691" y="2367668"/>
            <a:ext cx="246646" cy="246646"/>
          </a:xfrm>
          <a:prstGeom prst="ellipse">
            <a:avLst/>
          </a:prstGeom>
          <a:solidFill>
            <a:srgbClr val="18A0DB"/>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1" name="Oval 70"/>
          <p:cNvSpPr/>
          <p:nvPr/>
        </p:nvSpPr>
        <p:spPr>
          <a:xfrm>
            <a:off x="2063231" y="2367668"/>
            <a:ext cx="246646" cy="246646"/>
          </a:xfrm>
          <a:prstGeom prst="ellipse">
            <a:avLst/>
          </a:prstGeom>
          <a:solidFill>
            <a:srgbClr val="18A0DB"/>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2" name="Oval 71"/>
          <p:cNvSpPr/>
          <p:nvPr/>
        </p:nvSpPr>
        <p:spPr>
          <a:xfrm>
            <a:off x="5252978" y="2367668"/>
            <a:ext cx="246646" cy="246646"/>
          </a:xfrm>
          <a:prstGeom prst="ellipse">
            <a:avLst/>
          </a:prstGeom>
          <a:solidFill>
            <a:srgbClr val="D60033"/>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D60033"/>
              </a:solidFill>
            </a:endParaRPr>
          </a:p>
        </p:txBody>
      </p:sp>
      <p:sp>
        <p:nvSpPr>
          <p:cNvPr id="73" name="Oval 72"/>
          <p:cNvSpPr/>
          <p:nvPr/>
        </p:nvSpPr>
        <p:spPr>
          <a:xfrm>
            <a:off x="5560471" y="2367668"/>
            <a:ext cx="246646" cy="246646"/>
          </a:xfrm>
          <a:prstGeom prst="ellipse">
            <a:avLst/>
          </a:prstGeom>
          <a:solidFill>
            <a:srgbClr val="D60033"/>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D60033"/>
              </a:solidFill>
            </a:endParaRPr>
          </a:p>
        </p:txBody>
      </p:sp>
      <p:sp>
        <p:nvSpPr>
          <p:cNvPr id="74" name="Oval 73"/>
          <p:cNvSpPr/>
          <p:nvPr/>
        </p:nvSpPr>
        <p:spPr>
          <a:xfrm>
            <a:off x="3768398" y="2811932"/>
            <a:ext cx="246646" cy="246646"/>
          </a:xfrm>
          <a:prstGeom prst="ellipse">
            <a:avLst/>
          </a:prstGeom>
          <a:solidFill>
            <a:srgbClr val="FFC00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5" name="Oval 74"/>
          <p:cNvSpPr/>
          <p:nvPr/>
        </p:nvSpPr>
        <p:spPr>
          <a:xfrm>
            <a:off x="4075891" y="2811932"/>
            <a:ext cx="246646" cy="246646"/>
          </a:xfrm>
          <a:prstGeom prst="ellipse">
            <a:avLst/>
          </a:prstGeom>
          <a:solidFill>
            <a:srgbClr val="FFC00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6" name="Oval 75"/>
          <p:cNvSpPr/>
          <p:nvPr/>
        </p:nvSpPr>
        <p:spPr>
          <a:xfrm>
            <a:off x="4383384" y="2811932"/>
            <a:ext cx="246646" cy="246646"/>
          </a:xfrm>
          <a:prstGeom prst="ellipse">
            <a:avLst/>
          </a:prstGeom>
          <a:solidFill>
            <a:srgbClr val="FFC00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7" name="Oval 76"/>
          <p:cNvSpPr/>
          <p:nvPr/>
        </p:nvSpPr>
        <p:spPr>
          <a:xfrm>
            <a:off x="4690878" y="2811932"/>
            <a:ext cx="246646" cy="246646"/>
          </a:xfrm>
          <a:prstGeom prst="ellipse">
            <a:avLst/>
          </a:prstGeom>
          <a:solidFill>
            <a:srgbClr val="FFC00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8" name="Oval 77"/>
          <p:cNvSpPr/>
          <p:nvPr/>
        </p:nvSpPr>
        <p:spPr>
          <a:xfrm>
            <a:off x="840211" y="2811932"/>
            <a:ext cx="246646" cy="246646"/>
          </a:xfrm>
          <a:prstGeom prst="ellipse">
            <a:avLst/>
          </a:prstGeom>
          <a:solidFill>
            <a:srgbClr val="18A0DB"/>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9" name="Oval 78"/>
          <p:cNvSpPr/>
          <p:nvPr/>
        </p:nvSpPr>
        <p:spPr>
          <a:xfrm>
            <a:off x="1147704" y="2811932"/>
            <a:ext cx="246646" cy="246646"/>
          </a:xfrm>
          <a:prstGeom prst="ellipse">
            <a:avLst/>
          </a:prstGeom>
          <a:solidFill>
            <a:srgbClr val="18A0DB"/>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0" name="Oval 79"/>
          <p:cNvSpPr/>
          <p:nvPr/>
        </p:nvSpPr>
        <p:spPr>
          <a:xfrm>
            <a:off x="1455197" y="2811932"/>
            <a:ext cx="246646" cy="246646"/>
          </a:xfrm>
          <a:prstGeom prst="ellipse">
            <a:avLst/>
          </a:prstGeom>
          <a:solidFill>
            <a:srgbClr val="18A0DB"/>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1" name="Oval 80"/>
          <p:cNvSpPr/>
          <p:nvPr/>
        </p:nvSpPr>
        <p:spPr>
          <a:xfrm>
            <a:off x="1762691" y="2811932"/>
            <a:ext cx="246646" cy="246646"/>
          </a:xfrm>
          <a:prstGeom prst="ellipse">
            <a:avLst/>
          </a:prstGeom>
          <a:solidFill>
            <a:srgbClr val="18A0DB"/>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2" name="Oval 81"/>
          <p:cNvSpPr/>
          <p:nvPr/>
        </p:nvSpPr>
        <p:spPr>
          <a:xfrm>
            <a:off x="2063231" y="2811932"/>
            <a:ext cx="246646" cy="246646"/>
          </a:xfrm>
          <a:prstGeom prst="ellipse">
            <a:avLst/>
          </a:prstGeom>
          <a:solidFill>
            <a:srgbClr val="18A0DB"/>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3" name="Oval 82"/>
          <p:cNvSpPr/>
          <p:nvPr/>
        </p:nvSpPr>
        <p:spPr>
          <a:xfrm>
            <a:off x="5252978" y="2811932"/>
            <a:ext cx="246646" cy="246646"/>
          </a:xfrm>
          <a:prstGeom prst="ellipse">
            <a:avLst/>
          </a:prstGeom>
          <a:solidFill>
            <a:srgbClr val="D60033"/>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D60033"/>
              </a:solidFill>
            </a:endParaRPr>
          </a:p>
        </p:txBody>
      </p:sp>
      <p:sp>
        <p:nvSpPr>
          <p:cNvPr id="84" name="Oval 83"/>
          <p:cNvSpPr/>
          <p:nvPr/>
        </p:nvSpPr>
        <p:spPr>
          <a:xfrm>
            <a:off x="5560471" y="2811932"/>
            <a:ext cx="246646" cy="246646"/>
          </a:xfrm>
          <a:prstGeom prst="ellipse">
            <a:avLst/>
          </a:prstGeom>
          <a:solidFill>
            <a:srgbClr val="D60033"/>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D60033"/>
              </a:solidFill>
            </a:endParaRPr>
          </a:p>
        </p:txBody>
      </p:sp>
      <p:sp>
        <p:nvSpPr>
          <p:cNvPr id="121" name="Oval 120"/>
          <p:cNvSpPr/>
          <p:nvPr/>
        </p:nvSpPr>
        <p:spPr>
          <a:xfrm>
            <a:off x="3768398" y="3227621"/>
            <a:ext cx="246646" cy="246646"/>
          </a:xfrm>
          <a:prstGeom prst="ellipse">
            <a:avLst/>
          </a:prstGeom>
          <a:solidFill>
            <a:srgbClr val="FFC00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2" name="Oval 121"/>
          <p:cNvSpPr/>
          <p:nvPr/>
        </p:nvSpPr>
        <p:spPr>
          <a:xfrm>
            <a:off x="4075891" y="3227621"/>
            <a:ext cx="246646" cy="246646"/>
          </a:xfrm>
          <a:prstGeom prst="ellipse">
            <a:avLst/>
          </a:prstGeom>
          <a:solidFill>
            <a:srgbClr val="FFC00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3" name="Oval 122"/>
          <p:cNvSpPr/>
          <p:nvPr/>
        </p:nvSpPr>
        <p:spPr>
          <a:xfrm>
            <a:off x="4383384" y="3227621"/>
            <a:ext cx="246646" cy="246646"/>
          </a:xfrm>
          <a:prstGeom prst="ellipse">
            <a:avLst/>
          </a:prstGeom>
          <a:solidFill>
            <a:srgbClr val="FFC00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4" name="Oval 123"/>
          <p:cNvSpPr/>
          <p:nvPr/>
        </p:nvSpPr>
        <p:spPr>
          <a:xfrm>
            <a:off x="4690878" y="3227621"/>
            <a:ext cx="246646" cy="246646"/>
          </a:xfrm>
          <a:prstGeom prst="ellipse">
            <a:avLst/>
          </a:prstGeom>
          <a:solidFill>
            <a:srgbClr val="FFC00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5" name="Oval 124"/>
          <p:cNvSpPr/>
          <p:nvPr/>
        </p:nvSpPr>
        <p:spPr>
          <a:xfrm>
            <a:off x="840211" y="3227621"/>
            <a:ext cx="246646" cy="246646"/>
          </a:xfrm>
          <a:prstGeom prst="ellipse">
            <a:avLst/>
          </a:prstGeom>
          <a:solidFill>
            <a:srgbClr val="18A0DB"/>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6" name="Oval 125"/>
          <p:cNvSpPr/>
          <p:nvPr/>
        </p:nvSpPr>
        <p:spPr>
          <a:xfrm>
            <a:off x="1147704" y="3227621"/>
            <a:ext cx="246646" cy="246646"/>
          </a:xfrm>
          <a:prstGeom prst="ellipse">
            <a:avLst/>
          </a:prstGeom>
          <a:solidFill>
            <a:srgbClr val="18A0DB"/>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7" name="Oval 126"/>
          <p:cNvSpPr/>
          <p:nvPr/>
        </p:nvSpPr>
        <p:spPr>
          <a:xfrm>
            <a:off x="1455197" y="3227621"/>
            <a:ext cx="246646" cy="246646"/>
          </a:xfrm>
          <a:prstGeom prst="ellipse">
            <a:avLst/>
          </a:prstGeom>
          <a:solidFill>
            <a:srgbClr val="18A0DB"/>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8" name="Oval 127"/>
          <p:cNvSpPr/>
          <p:nvPr/>
        </p:nvSpPr>
        <p:spPr>
          <a:xfrm>
            <a:off x="1762691" y="3227621"/>
            <a:ext cx="246646" cy="246646"/>
          </a:xfrm>
          <a:prstGeom prst="ellipse">
            <a:avLst/>
          </a:prstGeom>
          <a:solidFill>
            <a:srgbClr val="18A0DB"/>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9" name="Oval 128"/>
          <p:cNvSpPr/>
          <p:nvPr/>
        </p:nvSpPr>
        <p:spPr>
          <a:xfrm>
            <a:off x="2063231" y="3227621"/>
            <a:ext cx="246646" cy="246646"/>
          </a:xfrm>
          <a:prstGeom prst="ellipse">
            <a:avLst/>
          </a:prstGeom>
          <a:solidFill>
            <a:srgbClr val="18A0DB"/>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0" name="Oval 129"/>
          <p:cNvSpPr/>
          <p:nvPr/>
        </p:nvSpPr>
        <p:spPr>
          <a:xfrm>
            <a:off x="5252978" y="3227621"/>
            <a:ext cx="246646" cy="246646"/>
          </a:xfrm>
          <a:prstGeom prst="ellipse">
            <a:avLst/>
          </a:prstGeom>
          <a:solidFill>
            <a:srgbClr val="D60033"/>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D60033"/>
              </a:solidFill>
            </a:endParaRPr>
          </a:p>
        </p:txBody>
      </p:sp>
      <p:sp>
        <p:nvSpPr>
          <p:cNvPr id="131" name="Oval 130"/>
          <p:cNvSpPr/>
          <p:nvPr/>
        </p:nvSpPr>
        <p:spPr>
          <a:xfrm>
            <a:off x="5560471" y="3227621"/>
            <a:ext cx="246646" cy="246646"/>
          </a:xfrm>
          <a:prstGeom prst="ellipse">
            <a:avLst/>
          </a:prstGeom>
          <a:solidFill>
            <a:srgbClr val="D60033"/>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D60033"/>
              </a:solidFill>
            </a:endParaRPr>
          </a:p>
        </p:txBody>
      </p:sp>
      <p:sp>
        <p:nvSpPr>
          <p:cNvPr id="132" name="Oval 131"/>
          <p:cNvSpPr/>
          <p:nvPr/>
        </p:nvSpPr>
        <p:spPr>
          <a:xfrm>
            <a:off x="3768398" y="3656694"/>
            <a:ext cx="246646" cy="246646"/>
          </a:xfrm>
          <a:prstGeom prst="ellipse">
            <a:avLst/>
          </a:prstGeom>
          <a:solidFill>
            <a:srgbClr val="FFC00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3" name="Oval 132"/>
          <p:cNvSpPr/>
          <p:nvPr/>
        </p:nvSpPr>
        <p:spPr>
          <a:xfrm>
            <a:off x="4075891" y="3656694"/>
            <a:ext cx="246646" cy="246646"/>
          </a:xfrm>
          <a:prstGeom prst="ellipse">
            <a:avLst/>
          </a:prstGeom>
          <a:solidFill>
            <a:srgbClr val="FFC00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4" name="Oval 133"/>
          <p:cNvSpPr/>
          <p:nvPr/>
        </p:nvSpPr>
        <p:spPr>
          <a:xfrm>
            <a:off x="4383384" y="3656694"/>
            <a:ext cx="246646" cy="246646"/>
          </a:xfrm>
          <a:prstGeom prst="ellipse">
            <a:avLst/>
          </a:prstGeom>
          <a:solidFill>
            <a:srgbClr val="FFC00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5" name="Oval 134"/>
          <p:cNvSpPr/>
          <p:nvPr/>
        </p:nvSpPr>
        <p:spPr>
          <a:xfrm>
            <a:off x="4690878" y="3656694"/>
            <a:ext cx="246646" cy="246646"/>
          </a:xfrm>
          <a:prstGeom prst="ellipse">
            <a:avLst/>
          </a:prstGeom>
          <a:solidFill>
            <a:srgbClr val="FFC00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6" name="Oval 135"/>
          <p:cNvSpPr/>
          <p:nvPr/>
        </p:nvSpPr>
        <p:spPr>
          <a:xfrm>
            <a:off x="840211" y="3656694"/>
            <a:ext cx="246646" cy="246646"/>
          </a:xfrm>
          <a:prstGeom prst="ellipse">
            <a:avLst/>
          </a:prstGeom>
          <a:solidFill>
            <a:srgbClr val="18A0DB"/>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7" name="Oval 136"/>
          <p:cNvSpPr/>
          <p:nvPr/>
        </p:nvSpPr>
        <p:spPr>
          <a:xfrm>
            <a:off x="1147704" y="3656694"/>
            <a:ext cx="246646" cy="246646"/>
          </a:xfrm>
          <a:prstGeom prst="ellipse">
            <a:avLst/>
          </a:prstGeom>
          <a:solidFill>
            <a:srgbClr val="18A0DB"/>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8" name="Oval 137"/>
          <p:cNvSpPr/>
          <p:nvPr/>
        </p:nvSpPr>
        <p:spPr>
          <a:xfrm>
            <a:off x="1455197" y="3656694"/>
            <a:ext cx="246646" cy="246646"/>
          </a:xfrm>
          <a:prstGeom prst="ellipse">
            <a:avLst/>
          </a:prstGeom>
          <a:solidFill>
            <a:srgbClr val="18A0DB"/>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9" name="Oval 138"/>
          <p:cNvSpPr/>
          <p:nvPr/>
        </p:nvSpPr>
        <p:spPr>
          <a:xfrm>
            <a:off x="1762691" y="3656694"/>
            <a:ext cx="246646" cy="246646"/>
          </a:xfrm>
          <a:prstGeom prst="ellipse">
            <a:avLst/>
          </a:prstGeom>
          <a:solidFill>
            <a:srgbClr val="18A0DB"/>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0" name="Oval 139"/>
          <p:cNvSpPr/>
          <p:nvPr/>
        </p:nvSpPr>
        <p:spPr>
          <a:xfrm>
            <a:off x="2063231" y="3656694"/>
            <a:ext cx="246646" cy="246646"/>
          </a:xfrm>
          <a:prstGeom prst="ellipse">
            <a:avLst/>
          </a:prstGeom>
          <a:solidFill>
            <a:srgbClr val="18A0DB"/>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1" name="Oval 140"/>
          <p:cNvSpPr/>
          <p:nvPr/>
        </p:nvSpPr>
        <p:spPr>
          <a:xfrm>
            <a:off x="5252978" y="3656694"/>
            <a:ext cx="246646" cy="246646"/>
          </a:xfrm>
          <a:prstGeom prst="ellipse">
            <a:avLst/>
          </a:prstGeom>
          <a:solidFill>
            <a:srgbClr val="D60033"/>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D60033"/>
              </a:solidFill>
            </a:endParaRPr>
          </a:p>
        </p:txBody>
      </p:sp>
      <p:sp>
        <p:nvSpPr>
          <p:cNvPr id="142" name="Oval 141"/>
          <p:cNvSpPr/>
          <p:nvPr/>
        </p:nvSpPr>
        <p:spPr>
          <a:xfrm>
            <a:off x="5560471" y="3656694"/>
            <a:ext cx="246646" cy="246646"/>
          </a:xfrm>
          <a:prstGeom prst="ellipse">
            <a:avLst/>
          </a:prstGeom>
          <a:solidFill>
            <a:srgbClr val="D60033"/>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D60033"/>
              </a:solidFill>
            </a:endParaRPr>
          </a:p>
        </p:txBody>
      </p:sp>
      <p:sp>
        <p:nvSpPr>
          <p:cNvPr id="143" name="Oval 142"/>
          <p:cNvSpPr/>
          <p:nvPr/>
        </p:nvSpPr>
        <p:spPr>
          <a:xfrm>
            <a:off x="3768398" y="4100958"/>
            <a:ext cx="246646" cy="246646"/>
          </a:xfrm>
          <a:prstGeom prst="ellipse">
            <a:avLst/>
          </a:prstGeom>
          <a:solidFill>
            <a:srgbClr val="FFC00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4" name="Oval 143"/>
          <p:cNvSpPr/>
          <p:nvPr/>
        </p:nvSpPr>
        <p:spPr>
          <a:xfrm>
            <a:off x="4075891" y="4100958"/>
            <a:ext cx="246646" cy="246646"/>
          </a:xfrm>
          <a:prstGeom prst="ellipse">
            <a:avLst/>
          </a:prstGeom>
          <a:solidFill>
            <a:srgbClr val="FFC00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5" name="Oval 144"/>
          <p:cNvSpPr/>
          <p:nvPr/>
        </p:nvSpPr>
        <p:spPr>
          <a:xfrm>
            <a:off x="4383384" y="4100958"/>
            <a:ext cx="246646" cy="246646"/>
          </a:xfrm>
          <a:prstGeom prst="ellipse">
            <a:avLst/>
          </a:prstGeom>
          <a:solidFill>
            <a:srgbClr val="FFC00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6" name="Oval 145"/>
          <p:cNvSpPr/>
          <p:nvPr/>
        </p:nvSpPr>
        <p:spPr>
          <a:xfrm>
            <a:off x="4690878" y="4100958"/>
            <a:ext cx="246646" cy="246646"/>
          </a:xfrm>
          <a:prstGeom prst="ellipse">
            <a:avLst/>
          </a:prstGeom>
          <a:solidFill>
            <a:srgbClr val="FFC00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7" name="Oval 146"/>
          <p:cNvSpPr/>
          <p:nvPr/>
        </p:nvSpPr>
        <p:spPr>
          <a:xfrm>
            <a:off x="840211" y="4100958"/>
            <a:ext cx="246646" cy="246646"/>
          </a:xfrm>
          <a:prstGeom prst="ellipse">
            <a:avLst/>
          </a:prstGeom>
          <a:solidFill>
            <a:srgbClr val="18A0DB"/>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8" name="Oval 147"/>
          <p:cNvSpPr/>
          <p:nvPr/>
        </p:nvSpPr>
        <p:spPr>
          <a:xfrm>
            <a:off x="1147704" y="4100958"/>
            <a:ext cx="246646" cy="246646"/>
          </a:xfrm>
          <a:prstGeom prst="ellipse">
            <a:avLst/>
          </a:prstGeom>
          <a:solidFill>
            <a:srgbClr val="18A0DB"/>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9" name="Oval 148"/>
          <p:cNvSpPr/>
          <p:nvPr/>
        </p:nvSpPr>
        <p:spPr>
          <a:xfrm>
            <a:off x="1455197" y="4100958"/>
            <a:ext cx="246646" cy="246646"/>
          </a:xfrm>
          <a:prstGeom prst="ellipse">
            <a:avLst/>
          </a:prstGeom>
          <a:solidFill>
            <a:srgbClr val="18A0DB"/>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0" name="Oval 149"/>
          <p:cNvSpPr/>
          <p:nvPr/>
        </p:nvSpPr>
        <p:spPr>
          <a:xfrm>
            <a:off x="1762691" y="4100958"/>
            <a:ext cx="246646" cy="246646"/>
          </a:xfrm>
          <a:prstGeom prst="ellipse">
            <a:avLst/>
          </a:prstGeom>
          <a:solidFill>
            <a:srgbClr val="18A0DB"/>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1" name="Oval 150"/>
          <p:cNvSpPr/>
          <p:nvPr/>
        </p:nvSpPr>
        <p:spPr>
          <a:xfrm>
            <a:off x="2063231" y="4100958"/>
            <a:ext cx="246646" cy="246646"/>
          </a:xfrm>
          <a:prstGeom prst="ellipse">
            <a:avLst/>
          </a:prstGeom>
          <a:solidFill>
            <a:srgbClr val="18A0DB"/>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2" name="Oval 151"/>
          <p:cNvSpPr/>
          <p:nvPr/>
        </p:nvSpPr>
        <p:spPr>
          <a:xfrm>
            <a:off x="5252978" y="4100958"/>
            <a:ext cx="246646" cy="246646"/>
          </a:xfrm>
          <a:prstGeom prst="ellipse">
            <a:avLst/>
          </a:prstGeom>
          <a:solidFill>
            <a:srgbClr val="D60033"/>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D60033"/>
              </a:solidFill>
            </a:endParaRPr>
          </a:p>
        </p:txBody>
      </p:sp>
      <p:sp>
        <p:nvSpPr>
          <p:cNvPr id="153" name="Oval 152"/>
          <p:cNvSpPr/>
          <p:nvPr/>
        </p:nvSpPr>
        <p:spPr>
          <a:xfrm>
            <a:off x="5560471" y="4100958"/>
            <a:ext cx="246646" cy="246646"/>
          </a:xfrm>
          <a:prstGeom prst="ellipse">
            <a:avLst/>
          </a:prstGeom>
          <a:solidFill>
            <a:srgbClr val="D60033"/>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D60033"/>
              </a:solidFill>
            </a:endParaRPr>
          </a:p>
        </p:txBody>
      </p:sp>
    </p:spTree>
    <p:extLst>
      <p:ext uri="{BB962C8B-B14F-4D97-AF65-F5344CB8AC3E}">
        <p14:creationId xmlns:p14="http://schemas.microsoft.com/office/powerpoint/2010/main" val="3778808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fade">
                                      <p:cBhvr>
                                        <p:cTn id="7"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 xmlns:a16="http://schemas.microsoft.com/office/drawing/2014/main" id="{2830866F-58AA-4213-AFD1-4A7F919ABC8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4094" y="532799"/>
            <a:ext cx="700156" cy="700156"/>
          </a:xfrm>
          <a:prstGeom prst="rect">
            <a:avLst/>
          </a:prstGeom>
        </p:spPr>
      </p:pic>
      <p:sp>
        <p:nvSpPr>
          <p:cNvPr id="96" name="Rectangle 95"/>
          <p:cNvSpPr/>
          <p:nvPr/>
        </p:nvSpPr>
        <p:spPr>
          <a:xfrm>
            <a:off x="445574" y="702863"/>
            <a:ext cx="2923702" cy="355276"/>
          </a:xfrm>
          <a:prstGeom prst="rect">
            <a:avLst/>
          </a:prstGeom>
          <a:solidFill>
            <a:srgbClr val="072F54"/>
          </a:solidFill>
        </p:spPr>
        <p:txBody>
          <a:bodyPr wrap="square" lIns="180000" tIns="36000" rIns="180000" bIns="72000" anchor="ctr">
            <a:spAutoFit/>
          </a:bodyPr>
          <a:lstStyle/>
          <a:p>
            <a:r>
              <a:rPr lang="en-GB" altLang="en-US" sz="1600" b="1" dirty="0">
                <a:solidFill>
                  <a:schemeClr val="bg1"/>
                </a:solidFill>
              </a:rPr>
              <a:t>Multiply 4 Digits by 1 Digit</a:t>
            </a:r>
            <a:endParaRPr lang="en-GB" sz="1600" b="1" dirty="0">
              <a:solidFill>
                <a:schemeClr val="bg1"/>
              </a:solidFill>
            </a:endParaRPr>
          </a:p>
        </p:txBody>
      </p:sp>
      <p:sp>
        <p:nvSpPr>
          <p:cNvPr id="2" name="TextBox 1"/>
          <p:cNvSpPr txBox="1"/>
          <p:nvPr/>
        </p:nvSpPr>
        <p:spPr>
          <a:xfrm>
            <a:off x="6224495" y="1486245"/>
            <a:ext cx="2120298" cy="1661993"/>
          </a:xfrm>
          <a:prstGeom prst="rect">
            <a:avLst/>
          </a:prstGeom>
          <a:noFill/>
        </p:spPr>
        <p:txBody>
          <a:bodyPr wrap="square" lIns="0" tIns="0" rIns="0" bIns="0" rtlCol="0">
            <a:spAutoFit/>
          </a:bodyPr>
          <a:lstStyle/>
          <a:p>
            <a:r>
              <a:rPr lang="en-GB" dirty="0"/>
              <a:t>Write a word problem which </a:t>
            </a:r>
            <a:r>
              <a:rPr lang="en-GB" dirty="0" smtClean="0"/>
              <a:t/>
            </a:r>
            <a:br>
              <a:rPr lang="en-GB" dirty="0" smtClean="0"/>
            </a:br>
            <a:r>
              <a:rPr lang="en-GB" dirty="0" smtClean="0"/>
              <a:t>could </a:t>
            </a:r>
            <a:r>
              <a:rPr lang="en-GB" dirty="0"/>
              <a:t>be solved by the calculation represented by the place value counters.</a:t>
            </a:r>
            <a:endParaRPr lang="en-US" dirty="0"/>
          </a:p>
        </p:txBody>
      </p:sp>
      <p:sp>
        <p:nvSpPr>
          <p:cNvPr id="97" name="Rectangle 96"/>
          <p:cNvSpPr/>
          <p:nvPr/>
        </p:nvSpPr>
        <p:spPr>
          <a:xfrm>
            <a:off x="3369276" y="702863"/>
            <a:ext cx="976684" cy="355276"/>
          </a:xfrm>
          <a:prstGeom prst="rect">
            <a:avLst/>
          </a:prstGeom>
          <a:solidFill>
            <a:srgbClr val="4EB2E5"/>
          </a:solidFill>
        </p:spPr>
        <p:txBody>
          <a:bodyPr wrap="square" lIns="180000" tIns="36000" rIns="180000" bIns="72000" anchor="ctr">
            <a:spAutoFit/>
          </a:bodyPr>
          <a:lstStyle/>
          <a:p>
            <a:pPr algn="ctr"/>
            <a:r>
              <a:rPr lang="en-GB" altLang="en-US" sz="1600" b="1" dirty="0" smtClean="0">
                <a:solidFill>
                  <a:schemeClr val="bg1"/>
                </a:solidFill>
              </a:rPr>
              <a:t>Diving</a:t>
            </a:r>
            <a:endParaRPr lang="en-GB" sz="1600" b="1" dirty="0">
              <a:solidFill>
                <a:schemeClr val="bg1"/>
              </a:solidFill>
            </a:endParaRPr>
          </a:p>
        </p:txBody>
      </p:sp>
      <p:cxnSp>
        <p:nvCxnSpPr>
          <p:cNvPr id="103" name="Straight Connector 102"/>
          <p:cNvCxnSpPr/>
          <p:nvPr/>
        </p:nvCxnSpPr>
        <p:spPr>
          <a:xfrm>
            <a:off x="3369276" y="698268"/>
            <a:ext cx="0" cy="396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aphicFrame>
        <p:nvGraphicFramePr>
          <p:cNvPr id="3" name="Table 2"/>
          <p:cNvGraphicFramePr>
            <a:graphicFrameLocks noGrp="1"/>
          </p:cNvGraphicFramePr>
          <p:nvPr>
            <p:extLst>
              <p:ext uri="{D42A27DB-BD31-4B8C-83A1-F6EECF244321}">
                <p14:modId xmlns:p14="http://schemas.microsoft.com/office/powerpoint/2010/main" val="2148382798"/>
              </p:ext>
            </p:extLst>
          </p:nvPr>
        </p:nvGraphicFramePr>
        <p:xfrm>
          <a:off x="771144" y="1486245"/>
          <a:ext cx="5196264" cy="1661760"/>
        </p:xfrm>
        <a:graphic>
          <a:graphicData uri="http://schemas.openxmlformats.org/drawingml/2006/table">
            <a:tbl>
              <a:tblPr>
                <a:tableStyleId>{5C22544A-7EE6-4342-B048-85BDC9FD1C3A}</a:tableStyleId>
              </a:tblPr>
              <a:tblGrid>
                <a:gridCol w="1276731"/>
                <a:gridCol w="1200150"/>
                <a:gridCol w="942975"/>
                <a:gridCol w="1776408"/>
              </a:tblGrid>
              <a:tr h="340360">
                <a:tc>
                  <a:txBody>
                    <a:bodyPr/>
                    <a:lstStyle/>
                    <a:p>
                      <a:pPr algn="ctr"/>
                      <a:r>
                        <a:rPr lang="en-GB" dirty="0" smtClean="0">
                          <a:solidFill>
                            <a:schemeClr val="bg1"/>
                          </a:solidFill>
                        </a:rPr>
                        <a:t>Thousands</a:t>
                      </a:r>
                      <a:endParaRPr lang="en-GB" dirty="0">
                        <a:solidFill>
                          <a:schemeClr val="bg1"/>
                        </a:solidFill>
                      </a:endParaRPr>
                    </a:p>
                  </a:txBody>
                  <a:tcPr>
                    <a:lnL w="12700" cap="flat" cmpd="sng" algn="ctr">
                      <a:solidFill>
                        <a:srgbClr val="008F92"/>
                      </a:solidFill>
                      <a:prstDash val="solid"/>
                      <a:round/>
                      <a:headEnd type="none" w="med" len="med"/>
                      <a:tailEnd type="none" w="med" len="med"/>
                    </a:lnL>
                    <a:lnR w="12700" cap="flat" cmpd="sng" algn="ctr">
                      <a:solidFill>
                        <a:srgbClr val="008F92"/>
                      </a:solidFill>
                      <a:prstDash val="solid"/>
                      <a:round/>
                      <a:headEnd type="none" w="med" len="med"/>
                      <a:tailEnd type="none" w="med" len="med"/>
                    </a:lnR>
                    <a:lnT w="12700" cap="flat" cmpd="sng" algn="ctr">
                      <a:solidFill>
                        <a:srgbClr val="008F92"/>
                      </a:solidFill>
                      <a:prstDash val="solid"/>
                      <a:round/>
                      <a:headEnd type="none" w="med" len="med"/>
                      <a:tailEnd type="none" w="med" len="med"/>
                    </a:lnT>
                    <a:lnB w="12700" cap="flat" cmpd="sng" algn="ctr">
                      <a:solidFill>
                        <a:srgbClr val="008F92"/>
                      </a:solidFill>
                      <a:prstDash val="solid"/>
                      <a:round/>
                      <a:headEnd type="none" w="med" len="med"/>
                      <a:tailEnd type="none" w="med" len="med"/>
                    </a:lnB>
                    <a:solidFill>
                      <a:srgbClr val="2DB6BC"/>
                    </a:solidFill>
                  </a:tcPr>
                </a:tc>
                <a:tc>
                  <a:txBody>
                    <a:bodyPr/>
                    <a:lstStyle/>
                    <a:p>
                      <a:pPr algn="ctr"/>
                      <a:r>
                        <a:rPr lang="en-GB" dirty="0" smtClean="0">
                          <a:solidFill>
                            <a:schemeClr val="bg1"/>
                          </a:solidFill>
                        </a:rPr>
                        <a:t>Hundreds</a:t>
                      </a:r>
                      <a:endParaRPr lang="en-GB" dirty="0">
                        <a:solidFill>
                          <a:schemeClr val="bg1"/>
                        </a:solidFill>
                      </a:endParaRPr>
                    </a:p>
                  </a:txBody>
                  <a:tcPr>
                    <a:lnL w="12700" cap="flat" cmpd="sng" algn="ctr">
                      <a:solidFill>
                        <a:srgbClr val="008F92"/>
                      </a:solidFill>
                      <a:prstDash val="solid"/>
                      <a:round/>
                      <a:headEnd type="none" w="med" len="med"/>
                      <a:tailEnd type="none" w="med" len="med"/>
                    </a:lnL>
                    <a:lnR w="12700" cap="flat" cmpd="sng" algn="ctr">
                      <a:solidFill>
                        <a:srgbClr val="008F92"/>
                      </a:solidFill>
                      <a:prstDash val="solid"/>
                      <a:round/>
                      <a:headEnd type="none" w="med" len="med"/>
                      <a:tailEnd type="none" w="med" len="med"/>
                    </a:lnR>
                    <a:lnT w="12700" cap="flat" cmpd="sng" algn="ctr">
                      <a:solidFill>
                        <a:srgbClr val="008F92"/>
                      </a:solidFill>
                      <a:prstDash val="solid"/>
                      <a:round/>
                      <a:headEnd type="none" w="med" len="med"/>
                      <a:tailEnd type="none" w="med" len="med"/>
                    </a:lnT>
                    <a:lnB w="12700" cap="flat" cmpd="sng" algn="ctr">
                      <a:solidFill>
                        <a:srgbClr val="008F92"/>
                      </a:solidFill>
                      <a:prstDash val="solid"/>
                      <a:round/>
                      <a:headEnd type="none" w="med" len="med"/>
                      <a:tailEnd type="none" w="med" len="med"/>
                    </a:lnB>
                    <a:solidFill>
                      <a:srgbClr val="2DB6BC"/>
                    </a:solidFill>
                  </a:tcPr>
                </a:tc>
                <a:tc>
                  <a:txBody>
                    <a:bodyPr/>
                    <a:lstStyle/>
                    <a:p>
                      <a:pPr algn="ctr"/>
                      <a:r>
                        <a:rPr lang="en-GB" dirty="0" smtClean="0">
                          <a:solidFill>
                            <a:schemeClr val="bg1"/>
                          </a:solidFill>
                        </a:rPr>
                        <a:t>Tens</a:t>
                      </a:r>
                      <a:endParaRPr lang="en-GB" dirty="0">
                        <a:solidFill>
                          <a:schemeClr val="bg1"/>
                        </a:solidFill>
                      </a:endParaRPr>
                    </a:p>
                  </a:txBody>
                  <a:tcPr>
                    <a:lnL w="12700" cap="flat" cmpd="sng" algn="ctr">
                      <a:solidFill>
                        <a:srgbClr val="008F92"/>
                      </a:solidFill>
                      <a:prstDash val="solid"/>
                      <a:round/>
                      <a:headEnd type="none" w="med" len="med"/>
                      <a:tailEnd type="none" w="med" len="med"/>
                    </a:lnL>
                    <a:lnR w="12700" cap="flat" cmpd="sng" algn="ctr">
                      <a:solidFill>
                        <a:srgbClr val="008F92"/>
                      </a:solidFill>
                      <a:prstDash val="solid"/>
                      <a:round/>
                      <a:headEnd type="none" w="med" len="med"/>
                      <a:tailEnd type="none" w="med" len="med"/>
                    </a:lnR>
                    <a:lnT w="12700" cap="flat" cmpd="sng" algn="ctr">
                      <a:solidFill>
                        <a:srgbClr val="008F92"/>
                      </a:solidFill>
                      <a:prstDash val="solid"/>
                      <a:round/>
                      <a:headEnd type="none" w="med" len="med"/>
                      <a:tailEnd type="none" w="med" len="med"/>
                    </a:lnT>
                    <a:lnB w="12700" cap="flat" cmpd="sng" algn="ctr">
                      <a:solidFill>
                        <a:srgbClr val="008F92"/>
                      </a:solidFill>
                      <a:prstDash val="solid"/>
                      <a:round/>
                      <a:headEnd type="none" w="med" len="med"/>
                      <a:tailEnd type="none" w="med" len="med"/>
                    </a:lnB>
                    <a:solidFill>
                      <a:srgbClr val="2DB6BC"/>
                    </a:solidFill>
                  </a:tcPr>
                </a:tc>
                <a:tc>
                  <a:txBody>
                    <a:bodyPr/>
                    <a:lstStyle/>
                    <a:p>
                      <a:pPr algn="ctr"/>
                      <a:r>
                        <a:rPr lang="en-GB" dirty="0" smtClean="0">
                          <a:solidFill>
                            <a:schemeClr val="bg1"/>
                          </a:solidFill>
                        </a:rPr>
                        <a:t>Ones</a:t>
                      </a:r>
                      <a:endParaRPr lang="en-GB" dirty="0">
                        <a:solidFill>
                          <a:schemeClr val="bg1"/>
                        </a:solidFill>
                      </a:endParaRPr>
                    </a:p>
                  </a:txBody>
                  <a:tcPr>
                    <a:lnL w="12700" cap="flat" cmpd="sng" algn="ctr">
                      <a:solidFill>
                        <a:srgbClr val="008F92"/>
                      </a:solidFill>
                      <a:prstDash val="solid"/>
                      <a:round/>
                      <a:headEnd type="none" w="med" len="med"/>
                      <a:tailEnd type="none" w="med" len="med"/>
                    </a:lnL>
                    <a:lnR w="12700" cap="flat" cmpd="sng" algn="ctr">
                      <a:solidFill>
                        <a:srgbClr val="008F92"/>
                      </a:solidFill>
                      <a:prstDash val="solid"/>
                      <a:round/>
                      <a:headEnd type="none" w="med" len="med"/>
                      <a:tailEnd type="none" w="med" len="med"/>
                    </a:lnR>
                    <a:lnT w="12700" cap="flat" cmpd="sng" algn="ctr">
                      <a:solidFill>
                        <a:srgbClr val="008F92"/>
                      </a:solidFill>
                      <a:prstDash val="solid"/>
                      <a:round/>
                      <a:headEnd type="none" w="med" len="med"/>
                      <a:tailEnd type="none" w="med" len="med"/>
                    </a:lnT>
                    <a:lnB w="12700" cap="flat" cmpd="sng" algn="ctr">
                      <a:solidFill>
                        <a:srgbClr val="008F92"/>
                      </a:solidFill>
                      <a:prstDash val="solid"/>
                      <a:round/>
                      <a:headEnd type="none" w="med" len="med"/>
                      <a:tailEnd type="none" w="med" len="med"/>
                    </a:lnB>
                    <a:solidFill>
                      <a:srgbClr val="2DB6BC"/>
                    </a:solidFill>
                  </a:tcPr>
                </a:tc>
              </a:tr>
              <a:tr h="432000">
                <a:tc>
                  <a:txBody>
                    <a:bodyPr/>
                    <a:lstStyle/>
                    <a:p>
                      <a:pPr algn="ctr"/>
                      <a:endParaRPr lang="en-GB" dirty="0"/>
                    </a:p>
                  </a:txBody>
                  <a:tcPr>
                    <a:lnL w="12700" cap="flat" cmpd="sng" algn="ctr">
                      <a:solidFill>
                        <a:srgbClr val="008F92"/>
                      </a:solidFill>
                      <a:prstDash val="solid"/>
                      <a:round/>
                      <a:headEnd type="none" w="med" len="med"/>
                      <a:tailEnd type="none" w="med" len="med"/>
                    </a:lnL>
                    <a:lnR w="12700" cap="flat" cmpd="sng" algn="ctr">
                      <a:solidFill>
                        <a:srgbClr val="008F92"/>
                      </a:solidFill>
                      <a:prstDash val="solid"/>
                      <a:round/>
                      <a:headEnd type="none" w="med" len="med"/>
                      <a:tailEnd type="none" w="med" len="med"/>
                    </a:lnR>
                    <a:lnT w="12700" cap="flat" cmpd="sng" algn="ctr">
                      <a:solidFill>
                        <a:srgbClr val="008F92"/>
                      </a:solidFill>
                      <a:prstDash val="solid"/>
                      <a:round/>
                      <a:headEnd type="none" w="med" len="med"/>
                      <a:tailEnd type="none" w="med" len="med"/>
                    </a:lnT>
                    <a:lnB w="12700" cap="flat" cmpd="sng" algn="ctr">
                      <a:solidFill>
                        <a:srgbClr val="008F92"/>
                      </a:solidFill>
                      <a:prstDash val="solid"/>
                      <a:round/>
                      <a:headEnd type="none" w="med" len="med"/>
                      <a:tailEnd type="none" w="med" len="med"/>
                    </a:lnB>
                    <a:noFill/>
                  </a:tcPr>
                </a:tc>
                <a:tc>
                  <a:txBody>
                    <a:bodyPr/>
                    <a:lstStyle/>
                    <a:p>
                      <a:pPr algn="ctr"/>
                      <a:endParaRPr lang="en-GB" dirty="0"/>
                    </a:p>
                  </a:txBody>
                  <a:tcPr>
                    <a:lnL w="12700" cap="flat" cmpd="sng" algn="ctr">
                      <a:solidFill>
                        <a:srgbClr val="008F92"/>
                      </a:solidFill>
                      <a:prstDash val="solid"/>
                      <a:round/>
                      <a:headEnd type="none" w="med" len="med"/>
                      <a:tailEnd type="none" w="med" len="med"/>
                    </a:lnL>
                    <a:lnR w="12700" cap="flat" cmpd="sng" algn="ctr">
                      <a:solidFill>
                        <a:srgbClr val="008F92"/>
                      </a:solidFill>
                      <a:prstDash val="solid"/>
                      <a:round/>
                      <a:headEnd type="none" w="med" len="med"/>
                      <a:tailEnd type="none" w="med" len="med"/>
                    </a:lnR>
                    <a:lnT w="12700" cap="flat" cmpd="sng" algn="ctr">
                      <a:solidFill>
                        <a:srgbClr val="008F92"/>
                      </a:solidFill>
                      <a:prstDash val="solid"/>
                      <a:round/>
                      <a:headEnd type="none" w="med" len="med"/>
                      <a:tailEnd type="none" w="med" len="med"/>
                    </a:lnT>
                    <a:lnB w="12700" cap="flat" cmpd="sng" algn="ctr">
                      <a:solidFill>
                        <a:srgbClr val="008F92"/>
                      </a:solidFill>
                      <a:prstDash val="solid"/>
                      <a:round/>
                      <a:headEnd type="none" w="med" len="med"/>
                      <a:tailEnd type="none" w="med" len="med"/>
                    </a:lnB>
                    <a:noFill/>
                  </a:tcPr>
                </a:tc>
                <a:tc>
                  <a:txBody>
                    <a:bodyPr/>
                    <a:lstStyle/>
                    <a:p>
                      <a:pPr algn="ctr"/>
                      <a:endParaRPr lang="en-GB" dirty="0"/>
                    </a:p>
                  </a:txBody>
                  <a:tcPr>
                    <a:lnL w="12700" cap="flat" cmpd="sng" algn="ctr">
                      <a:solidFill>
                        <a:srgbClr val="008F92"/>
                      </a:solidFill>
                      <a:prstDash val="solid"/>
                      <a:round/>
                      <a:headEnd type="none" w="med" len="med"/>
                      <a:tailEnd type="none" w="med" len="med"/>
                    </a:lnL>
                    <a:lnR w="12700" cap="flat" cmpd="sng" algn="ctr">
                      <a:solidFill>
                        <a:srgbClr val="008F92"/>
                      </a:solidFill>
                      <a:prstDash val="solid"/>
                      <a:round/>
                      <a:headEnd type="none" w="med" len="med"/>
                      <a:tailEnd type="none" w="med" len="med"/>
                    </a:lnR>
                    <a:lnT w="12700" cap="flat" cmpd="sng" algn="ctr">
                      <a:solidFill>
                        <a:srgbClr val="008F92"/>
                      </a:solidFill>
                      <a:prstDash val="solid"/>
                      <a:round/>
                      <a:headEnd type="none" w="med" len="med"/>
                      <a:tailEnd type="none" w="med" len="med"/>
                    </a:lnT>
                    <a:lnB w="12700" cap="flat" cmpd="sng" algn="ctr">
                      <a:solidFill>
                        <a:srgbClr val="008F92"/>
                      </a:solidFill>
                      <a:prstDash val="solid"/>
                      <a:round/>
                      <a:headEnd type="none" w="med" len="med"/>
                      <a:tailEnd type="none" w="med" len="med"/>
                    </a:lnB>
                    <a:noFill/>
                  </a:tcPr>
                </a:tc>
                <a:tc>
                  <a:txBody>
                    <a:bodyPr/>
                    <a:lstStyle/>
                    <a:p>
                      <a:pPr algn="ctr"/>
                      <a:endParaRPr lang="en-GB" dirty="0"/>
                    </a:p>
                  </a:txBody>
                  <a:tcPr>
                    <a:lnL w="12700" cap="flat" cmpd="sng" algn="ctr">
                      <a:solidFill>
                        <a:srgbClr val="008F92"/>
                      </a:solidFill>
                      <a:prstDash val="solid"/>
                      <a:round/>
                      <a:headEnd type="none" w="med" len="med"/>
                      <a:tailEnd type="none" w="med" len="med"/>
                    </a:lnL>
                    <a:lnR w="12700" cap="flat" cmpd="sng" algn="ctr">
                      <a:solidFill>
                        <a:srgbClr val="008F92"/>
                      </a:solidFill>
                      <a:prstDash val="solid"/>
                      <a:round/>
                      <a:headEnd type="none" w="med" len="med"/>
                      <a:tailEnd type="none" w="med" len="med"/>
                    </a:lnR>
                    <a:lnT w="12700" cap="flat" cmpd="sng" algn="ctr">
                      <a:solidFill>
                        <a:srgbClr val="008F92"/>
                      </a:solidFill>
                      <a:prstDash val="solid"/>
                      <a:round/>
                      <a:headEnd type="none" w="med" len="med"/>
                      <a:tailEnd type="none" w="med" len="med"/>
                    </a:lnT>
                    <a:lnB w="12700" cap="flat" cmpd="sng" algn="ctr">
                      <a:solidFill>
                        <a:srgbClr val="008F92"/>
                      </a:solidFill>
                      <a:prstDash val="solid"/>
                      <a:round/>
                      <a:headEnd type="none" w="med" len="med"/>
                      <a:tailEnd type="none" w="med" len="med"/>
                    </a:lnB>
                    <a:noFill/>
                  </a:tcPr>
                </a:tc>
              </a:tr>
              <a:tr h="432000">
                <a:tc>
                  <a:txBody>
                    <a:bodyPr/>
                    <a:lstStyle/>
                    <a:p>
                      <a:pPr algn="ctr"/>
                      <a:endParaRPr lang="en-GB" dirty="0"/>
                    </a:p>
                  </a:txBody>
                  <a:tcPr>
                    <a:lnL w="12700" cap="flat" cmpd="sng" algn="ctr">
                      <a:solidFill>
                        <a:srgbClr val="008F92"/>
                      </a:solidFill>
                      <a:prstDash val="solid"/>
                      <a:round/>
                      <a:headEnd type="none" w="med" len="med"/>
                      <a:tailEnd type="none" w="med" len="med"/>
                    </a:lnL>
                    <a:lnR w="12700" cap="flat" cmpd="sng" algn="ctr">
                      <a:solidFill>
                        <a:srgbClr val="008F92"/>
                      </a:solidFill>
                      <a:prstDash val="solid"/>
                      <a:round/>
                      <a:headEnd type="none" w="med" len="med"/>
                      <a:tailEnd type="none" w="med" len="med"/>
                    </a:lnR>
                    <a:lnT w="12700" cap="flat" cmpd="sng" algn="ctr">
                      <a:solidFill>
                        <a:srgbClr val="008F92"/>
                      </a:solidFill>
                      <a:prstDash val="solid"/>
                      <a:round/>
                      <a:headEnd type="none" w="med" len="med"/>
                      <a:tailEnd type="none" w="med" len="med"/>
                    </a:lnT>
                    <a:lnB w="12700" cap="flat" cmpd="sng" algn="ctr">
                      <a:solidFill>
                        <a:srgbClr val="008F92"/>
                      </a:solidFill>
                      <a:prstDash val="solid"/>
                      <a:round/>
                      <a:headEnd type="none" w="med" len="med"/>
                      <a:tailEnd type="none" w="med" len="med"/>
                    </a:lnB>
                    <a:noFill/>
                  </a:tcPr>
                </a:tc>
                <a:tc>
                  <a:txBody>
                    <a:bodyPr/>
                    <a:lstStyle/>
                    <a:p>
                      <a:pPr algn="ctr"/>
                      <a:endParaRPr lang="en-GB" dirty="0"/>
                    </a:p>
                  </a:txBody>
                  <a:tcPr>
                    <a:lnL w="12700" cap="flat" cmpd="sng" algn="ctr">
                      <a:solidFill>
                        <a:srgbClr val="008F92"/>
                      </a:solidFill>
                      <a:prstDash val="solid"/>
                      <a:round/>
                      <a:headEnd type="none" w="med" len="med"/>
                      <a:tailEnd type="none" w="med" len="med"/>
                    </a:lnL>
                    <a:lnR w="12700" cap="flat" cmpd="sng" algn="ctr">
                      <a:solidFill>
                        <a:srgbClr val="008F92"/>
                      </a:solidFill>
                      <a:prstDash val="solid"/>
                      <a:round/>
                      <a:headEnd type="none" w="med" len="med"/>
                      <a:tailEnd type="none" w="med" len="med"/>
                    </a:lnR>
                    <a:lnT w="12700" cap="flat" cmpd="sng" algn="ctr">
                      <a:solidFill>
                        <a:srgbClr val="008F92"/>
                      </a:solidFill>
                      <a:prstDash val="solid"/>
                      <a:round/>
                      <a:headEnd type="none" w="med" len="med"/>
                      <a:tailEnd type="none" w="med" len="med"/>
                    </a:lnT>
                    <a:lnB w="12700" cap="flat" cmpd="sng" algn="ctr">
                      <a:solidFill>
                        <a:srgbClr val="008F92"/>
                      </a:solidFill>
                      <a:prstDash val="solid"/>
                      <a:round/>
                      <a:headEnd type="none" w="med" len="med"/>
                      <a:tailEnd type="none" w="med" len="med"/>
                    </a:lnB>
                    <a:noFill/>
                  </a:tcPr>
                </a:tc>
                <a:tc>
                  <a:txBody>
                    <a:bodyPr/>
                    <a:lstStyle/>
                    <a:p>
                      <a:pPr algn="ctr"/>
                      <a:endParaRPr lang="en-GB"/>
                    </a:p>
                  </a:txBody>
                  <a:tcPr>
                    <a:lnL w="12700" cap="flat" cmpd="sng" algn="ctr">
                      <a:solidFill>
                        <a:srgbClr val="008F92"/>
                      </a:solidFill>
                      <a:prstDash val="solid"/>
                      <a:round/>
                      <a:headEnd type="none" w="med" len="med"/>
                      <a:tailEnd type="none" w="med" len="med"/>
                    </a:lnL>
                    <a:lnR w="12700" cap="flat" cmpd="sng" algn="ctr">
                      <a:solidFill>
                        <a:srgbClr val="008F92"/>
                      </a:solidFill>
                      <a:prstDash val="solid"/>
                      <a:round/>
                      <a:headEnd type="none" w="med" len="med"/>
                      <a:tailEnd type="none" w="med" len="med"/>
                    </a:lnR>
                    <a:lnT w="12700" cap="flat" cmpd="sng" algn="ctr">
                      <a:solidFill>
                        <a:srgbClr val="008F92"/>
                      </a:solidFill>
                      <a:prstDash val="solid"/>
                      <a:round/>
                      <a:headEnd type="none" w="med" len="med"/>
                      <a:tailEnd type="none" w="med" len="med"/>
                    </a:lnT>
                    <a:lnB w="12700" cap="flat" cmpd="sng" algn="ctr">
                      <a:solidFill>
                        <a:srgbClr val="008F92"/>
                      </a:solidFill>
                      <a:prstDash val="solid"/>
                      <a:round/>
                      <a:headEnd type="none" w="med" len="med"/>
                      <a:tailEnd type="none" w="med" len="med"/>
                    </a:lnB>
                    <a:noFill/>
                  </a:tcPr>
                </a:tc>
                <a:tc>
                  <a:txBody>
                    <a:bodyPr/>
                    <a:lstStyle/>
                    <a:p>
                      <a:pPr algn="ctr"/>
                      <a:endParaRPr lang="en-GB" dirty="0"/>
                    </a:p>
                  </a:txBody>
                  <a:tcPr>
                    <a:lnL w="12700" cap="flat" cmpd="sng" algn="ctr">
                      <a:solidFill>
                        <a:srgbClr val="008F92"/>
                      </a:solidFill>
                      <a:prstDash val="solid"/>
                      <a:round/>
                      <a:headEnd type="none" w="med" len="med"/>
                      <a:tailEnd type="none" w="med" len="med"/>
                    </a:lnL>
                    <a:lnR w="12700" cap="flat" cmpd="sng" algn="ctr">
                      <a:solidFill>
                        <a:srgbClr val="008F92"/>
                      </a:solidFill>
                      <a:prstDash val="solid"/>
                      <a:round/>
                      <a:headEnd type="none" w="med" len="med"/>
                      <a:tailEnd type="none" w="med" len="med"/>
                    </a:lnR>
                    <a:lnT w="12700" cap="flat" cmpd="sng" algn="ctr">
                      <a:solidFill>
                        <a:srgbClr val="008F92"/>
                      </a:solidFill>
                      <a:prstDash val="solid"/>
                      <a:round/>
                      <a:headEnd type="none" w="med" len="med"/>
                      <a:tailEnd type="none" w="med" len="med"/>
                    </a:lnT>
                    <a:lnB w="12700" cap="flat" cmpd="sng" algn="ctr">
                      <a:solidFill>
                        <a:srgbClr val="008F92"/>
                      </a:solidFill>
                      <a:prstDash val="solid"/>
                      <a:round/>
                      <a:headEnd type="none" w="med" len="med"/>
                      <a:tailEnd type="none" w="med" len="med"/>
                    </a:lnB>
                    <a:noFill/>
                  </a:tcPr>
                </a:tc>
              </a:tr>
              <a:tr h="432000">
                <a:tc>
                  <a:txBody>
                    <a:bodyPr/>
                    <a:lstStyle/>
                    <a:p>
                      <a:pPr algn="ctr"/>
                      <a:endParaRPr lang="en-GB" dirty="0"/>
                    </a:p>
                  </a:txBody>
                  <a:tcPr>
                    <a:lnL w="12700" cap="flat" cmpd="sng" algn="ctr">
                      <a:solidFill>
                        <a:srgbClr val="008F92"/>
                      </a:solidFill>
                      <a:prstDash val="solid"/>
                      <a:round/>
                      <a:headEnd type="none" w="med" len="med"/>
                      <a:tailEnd type="none" w="med" len="med"/>
                    </a:lnL>
                    <a:lnR w="12700" cap="flat" cmpd="sng" algn="ctr">
                      <a:solidFill>
                        <a:srgbClr val="008F92"/>
                      </a:solidFill>
                      <a:prstDash val="solid"/>
                      <a:round/>
                      <a:headEnd type="none" w="med" len="med"/>
                      <a:tailEnd type="none" w="med" len="med"/>
                    </a:lnR>
                    <a:lnT w="12700" cap="flat" cmpd="sng" algn="ctr">
                      <a:solidFill>
                        <a:srgbClr val="008F92"/>
                      </a:solidFill>
                      <a:prstDash val="solid"/>
                      <a:round/>
                      <a:headEnd type="none" w="med" len="med"/>
                      <a:tailEnd type="none" w="med" len="med"/>
                    </a:lnT>
                    <a:lnB w="12700" cap="flat" cmpd="sng" algn="ctr">
                      <a:solidFill>
                        <a:srgbClr val="008F92"/>
                      </a:solidFill>
                      <a:prstDash val="solid"/>
                      <a:round/>
                      <a:headEnd type="none" w="med" len="med"/>
                      <a:tailEnd type="none" w="med" len="med"/>
                    </a:lnB>
                    <a:noFill/>
                  </a:tcPr>
                </a:tc>
                <a:tc>
                  <a:txBody>
                    <a:bodyPr/>
                    <a:lstStyle/>
                    <a:p>
                      <a:pPr algn="ctr"/>
                      <a:endParaRPr lang="en-GB" dirty="0"/>
                    </a:p>
                  </a:txBody>
                  <a:tcPr>
                    <a:lnL w="12700" cap="flat" cmpd="sng" algn="ctr">
                      <a:solidFill>
                        <a:srgbClr val="008F92"/>
                      </a:solidFill>
                      <a:prstDash val="solid"/>
                      <a:round/>
                      <a:headEnd type="none" w="med" len="med"/>
                      <a:tailEnd type="none" w="med" len="med"/>
                    </a:lnL>
                    <a:lnR w="12700" cap="flat" cmpd="sng" algn="ctr">
                      <a:solidFill>
                        <a:srgbClr val="008F92"/>
                      </a:solidFill>
                      <a:prstDash val="solid"/>
                      <a:round/>
                      <a:headEnd type="none" w="med" len="med"/>
                      <a:tailEnd type="none" w="med" len="med"/>
                    </a:lnR>
                    <a:lnT w="12700" cap="flat" cmpd="sng" algn="ctr">
                      <a:solidFill>
                        <a:srgbClr val="008F92"/>
                      </a:solidFill>
                      <a:prstDash val="solid"/>
                      <a:round/>
                      <a:headEnd type="none" w="med" len="med"/>
                      <a:tailEnd type="none" w="med" len="med"/>
                    </a:lnT>
                    <a:lnB w="12700" cap="flat" cmpd="sng" algn="ctr">
                      <a:solidFill>
                        <a:srgbClr val="008F92"/>
                      </a:solidFill>
                      <a:prstDash val="solid"/>
                      <a:round/>
                      <a:headEnd type="none" w="med" len="med"/>
                      <a:tailEnd type="none" w="med" len="med"/>
                    </a:lnB>
                    <a:noFill/>
                  </a:tcPr>
                </a:tc>
                <a:tc>
                  <a:txBody>
                    <a:bodyPr/>
                    <a:lstStyle/>
                    <a:p>
                      <a:pPr algn="ctr"/>
                      <a:endParaRPr lang="en-GB" dirty="0"/>
                    </a:p>
                  </a:txBody>
                  <a:tcPr>
                    <a:lnL w="12700" cap="flat" cmpd="sng" algn="ctr">
                      <a:solidFill>
                        <a:srgbClr val="008F92"/>
                      </a:solidFill>
                      <a:prstDash val="solid"/>
                      <a:round/>
                      <a:headEnd type="none" w="med" len="med"/>
                      <a:tailEnd type="none" w="med" len="med"/>
                    </a:lnL>
                    <a:lnR w="12700" cap="flat" cmpd="sng" algn="ctr">
                      <a:solidFill>
                        <a:srgbClr val="008F92"/>
                      </a:solidFill>
                      <a:prstDash val="solid"/>
                      <a:round/>
                      <a:headEnd type="none" w="med" len="med"/>
                      <a:tailEnd type="none" w="med" len="med"/>
                    </a:lnR>
                    <a:lnT w="12700" cap="flat" cmpd="sng" algn="ctr">
                      <a:solidFill>
                        <a:srgbClr val="008F92"/>
                      </a:solidFill>
                      <a:prstDash val="solid"/>
                      <a:round/>
                      <a:headEnd type="none" w="med" len="med"/>
                      <a:tailEnd type="none" w="med" len="med"/>
                    </a:lnT>
                    <a:lnB w="12700" cap="flat" cmpd="sng" algn="ctr">
                      <a:solidFill>
                        <a:srgbClr val="008F92"/>
                      </a:solidFill>
                      <a:prstDash val="solid"/>
                      <a:round/>
                      <a:headEnd type="none" w="med" len="med"/>
                      <a:tailEnd type="none" w="med" len="med"/>
                    </a:lnB>
                    <a:noFill/>
                  </a:tcPr>
                </a:tc>
                <a:tc>
                  <a:txBody>
                    <a:bodyPr/>
                    <a:lstStyle/>
                    <a:p>
                      <a:pPr algn="ctr"/>
                      <a:endParaRPr lang="en-GB" dirty="0"/>
                    </a:p>
                  </a:txBody>
                  <a:tcPr>
                    <a:lnL w="12700" cap="flat" cmpd="sng" algn="ctr">
                      <a:solidFill>
                        <a:srgbClr val="008F92"/>
                      </a:solidFill>
                      <a:prstDash val="solid"/>
                      <a:round/>
                      <a:headEnd type="none" w="med" len="med"/>
                      <a:tailEnd type="none" w="med" len="med"/>
                    </a:lnL>
                    <a:lnR w="12700" cap="flat" cmpd="sng" algn="ctr">
                      <a:solidFill>
                        <a:srgbClr val="008F92"/>
                      </a:solidFill>
                      <a:prstDash val="solid"/>
                      <a:round/>
                      <a:headEnd type="none" w="med" len="med"/>
                      <a:tailEnd type="none" w="med" len="med"/>
                    </a:lnR>
                    <a:lnT w="12700" cap="flat" cmpd="sng" algn="ctr">
                      <a:solidFill>
                        <a:srgbClr val="008F92"/>
                      </a:solidFill>
                      <a:prstDash val="solid"/>
                      <a:round/>
                      <a:headEnd type="none" w="med" len="med"/>
                      <a:tailEnd type="none" w="med" len="med"/>
                    </a:lnT>
                    <a:lnB w="12700" cap="flat" cmpd="sng" algn="ctr">
                      <a:solidFill>
                        <a:srgbClr val="008F92"/>
                      </a:solidFill>
                      <a:prstDash val="solid"/>
                      <a:round/>
                      <a:headEnd type="none" w="med" len="med"/>
                      <a:tailEnd type="none" w="med" len="med"/>
                    </a:lnB>
                    <a:noFill/>
                  </a:tcPr>
                </a:tc>
              </a:tr>
            </a:tbl>
          </a:graphicData>
        </a:graphic>
      </p:graphicFrame>
      <p:sp>
        <p:nvSpPr>
          <p:cNvPr id="61" name="Oval 60"/>
          <p:cNvSpPr/>
          <p:nvPr/>
        </p:nvSpPr>
        <p:spPr>
          <a:xfrm>
            <a:off x="5252978" y="1938595"/>
            <a:ext cx="246646" cy="246646"/>
          </a:xfrm>
          <a:prstGeom prst="ellipse">
            <a:avLst/>
          </a:prstGeom>
          <a:solidFill>
            <a:srgbClr val="D60033"/>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D60033"/>
              </a:solidFill>
            </a:endParaRPr>
          </a:p>
        </p:txBody>
      </p:sp>
      <p:sp>
        <p:nvSpPr>
          <p:cNvPr id="62" name="Oval 61"/>
          <p:cNvSpPr/>
          <p:nvPr/>
        </p:nvSpPr>
        <p:spPr>
          <a:xfrm>
            <a:off x="5560471" y="1938595"/>
            <a:ext cx="246646" cy="246646"/>
          </a:xfrm>
          <a:prstGeom prst="ellipse">
            <a:avLst/>
          </a:prstGeom>
          <a:solidFill>
            <a:srgbClr val="D60033"/>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D60033"/>
              </a:solidFill>
            </a:endParaRPr>
          </a:p>
        </p:txBody>
      </p:sp>
      <p:sp>
        <p:nvSpPr>
          <p:cNvPr id="85" name="Oval 84"/>
          <p:cNvSpPr/>
          <p:nvPr/>
        </p:nvSpPr>
        <p:spPr>
          <a:xfrm>
            <a:off x="949282" y="1938595"/>
            <a:ext cx="246646" cy="246646"/>
          </a:xfrm>
          <a:prstGeom prst="ellipse">
            <a:avLst/>
          </a:prstGeom>
          <a:solidFill>
            <a:srgbClr val="18A0DB"/>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6" name="Oval 85"/>
          <p:cNvSpPr/>
          <p:nvPr/>
        </p:nvSpPr>
        <p:spPr>
          <a:xfrm>
            <a:off x="1256775" y="1938595"/>
            <a:ext cx="246646" cy="246646"/>
          </a:xfrm>
          <a:prstGeom prst="ellipse">
            <a:avLst/>
          </a:prstGeom>
          <a:solidFill>
            <a:srgbClr val="18A0DB"/>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7" name="Oval 86"/>
          <p:cNvSpPr/>
          <p:nvPr/>
        </p:nvSpPr>
        <p:spPr>
          <a:xfrm>
            <a:off x="1564268" y="1938595"/>
            <a:ext cx="246646" cy="246646"/>
          </a:xfrm>
          <a:prstGeom prst="ellipse">
            <a:avLst/>
          </a:prstGeom>
          <a:solidFill>
            <a:srgbClr val="18A0DB"/>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8" name="Oval 87"/>
          <p:cNvSpPr/>
          <p:nvPr/>
        </p:nvSpPr>
        <p:spPr>
          <a:xfrm>
            <a:off x="4627883" y="1938595"/>
            <a:ext cx="246646" cy="246646"/>
          </a:xfrm>
          <a:prstGeom prst="ellipse">
            <a:avLst/>
          </a:prstGeom>
          <a:solidFill>
            <a:srgbClr val="D60033"/>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D60033"/>
              </a:solidFill>
            </a:endParaRPr>
          </a:p>
        </p:txBody>
      </p:sp>
      <p:sp>
        <p:nvSpPr>
          <p:cNvPr id="89" name="Oval 88"/>
          <p:cNvSpPr/>
          <p:nvPr/>
        </p:nvSpPr>
        <p:spPr>
          <a:xfrm>
            <a:off x="4935376" y="1938595"/>
            <a:ext cx="246646" cy="246646"/>
          </a:xfrm>
          <a:prstGeom prst="ellipse">
            <a:avLst/>
          </a:prstGeom>
          <a:solidFill>
            <a:srgbClr val="D60033"/>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D60033"/>
              </a:solidFill>
            </a:endParaRPr>
          </a:p>
        </p:txBody>
      </p:sp>
      <p:sp>
        <p:nvSpPr>
          <p:cNvPr id="90" name="Oval 89"/>
          <p:cNvSpPr/>
          <p:nvPr/>
        </p:nvSpPr>
        <p:spPr>
          <a:xfrm>
            <a:off x="4325354" y="1938595"/>
            <a:ext cx="246646" cy="246646"/>
          </a:xfrm>
          <a:prstGeom prst="ellipse">
            <a:avLst/>
          </a:prstGeom>
          <a:solidFill>
            <a:srgbClr val="D60033"/>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D60033"/>
              </a:solidFill>
            </a:endParaRPr>
          </a:p>
        </p:txBody>
      </p:sp>
      <p:sp>
        <p:nvSpPr>
          <p:cNvPr id="94" name="Oval 93"/>
          <p:cNvSpPr/>
          <p:nvPr/>
        </p:nvSpPr>
        <p:spPr>
          <a:xfrm>
            <a:off x="5252978" y="2376226"/>
            <a:ext cx="246646" cy="246646"/>
          </a:xfrm>
          <a:prstGeom prst="ellipse">
            <a:avLst/>
          </a:prstGeom>
          <a:solidFill>
            <a:srgbClr val="D60033"/>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D60033"/>
              </a:solidFill>
            </a:endParaRPr>
          </a:p>
        </p:txBody>
      </p:sp>
      <p:sp>
        <p:nvSpPr>
          <p:cNvPr id="95" name="Oval 94"/>
          <p:cNvSpPr/>
          <p:nvPr/>
        </p:nvSpPr>
        <p:spPr>
          <a:xfrm>
            <a:off x="5560471" y="2376226"/>
            <a:ext cx="246646" cy="246646"/>
          </a:xfrm>
          <a:prstGeom prst="ellipse">
            <a:avLst/>
          </a:prstGeom>
          <a:solidFill>
            <a:srgbClr val="D60033"/>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D60033"/>
              </a:solidFill>
            </a:endParaRPr>
          </a:p>
        </p:txBody>
      </p:sp>
      <p:sp>
        <p:nvSpPr>
          <p:cNvPr id="98" name="Oval 97"/>
          <p:cNvSpPr/>
          <p:nvPr/>
        </p:nvSpPr>
        <p:spPr>
          <a:xfrm>
            <a:off x="949282" y="2376226"/>
            <a:ext cx="246646" cy="246646"/>
          </a:xfrm>
          <a:prstGeom prst="ellipse">
            <a:avLst/>
          </a:prstGeom>
          <a:solidFill>
            <a:srgbClr val="18A0DB"/>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9" name="Oval 98"/>
          <p:cNvSpPr/>
          <p:nvPr/>
        </p:nvSpPr>
        <p:spPr>
          <a:xfrm>
            <a:off x="1256775" y="2376226"/>
            <a:ext cx="246646" cy="246646"/>
          </a:xfrm>
          <a:prstGeom prst="ellipse">
            <a:avLst/>
          </a:prstGeom>
          <a:solidFill>
            <a:srgbClr val="18A0DB"/>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0" name="Oval 99"/>
          <p:cNvSpPr/>
          <p:nvPr/>
        </p:nvSpPr>
        <p:spPr>
          <a:xfrm>
            <a:off x="1564268" y="2376226"/>
            <a:ext cx="246646" cy="246646"/>
          </a:xfrm>
          <a:prstGeom prst="ellipse">
            <a:avLst/>
          </a:prstGeom>
          <a:solidFill>
            <a:srgbClr val="18A0DB"/>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1" name="Oval 100"/>
          <p:cNvSpPr/>
          <p:nvPr/>
        </p:nvSpPr>
        <p:spPr>
          <a:xfrm>
            <a:off x="4627883" y="2376226"/>
            <a:ext cx="246646" cy="246646"/>
          </a:xfrm>
          <a:prstGeom prst="ellipse">
            <a:avLst/>
          </a:prstGeom>
          <a:solidFill>
            <a:srgbClr val="D60033"/>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D60033"/>
              </a:solidFill>
            </a:endParaRPr>
          </a:p>
        </p:txBody>
      </p:sp>
      <p:sp>
        <p:nvSpPr>
          <p:cNvPr id="102" name="Oval 101"/>
          <p:cNvSpPr/>
          <p:nvPr/>
        </p:nvSpPr>
        <p:spPr>
          <a:xfrm>
            <a:off x="4935376" y="2376226"/>
            <a:ext cx="246646" cy="246646"/>
          </a:xfrm>
          <a:prstGeom prst="ellipse">
            <a:avLst/>
          </a:prstGeom>
          <a:solidFill>
            <a:srgbClr val="D60033"/>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D60033"/>
              </a:solidFill>
            </a:endParaRPr>
          </a:p>
        </p:txBody>
      </p:sp>
      <p:sp>
        <p:nvSpPr>
          <p:cNvPr id="104" name="Oval 103"/>
          <p:cNvSpPr/>
          <p:nvPr/>
        </p:nvSpPr>
        <p:spPr>
          <a:xfrm>
            <a:off x="4325354" y="2376226"/>
            <a:ext cx="246646" cy="246646"/>
          </a:xfrm>
          <a:prstGeom prst="ellipse">
            <a:avLst/>
          </a:prstGeom>
          <a:solidFill>
            <a:srgbClr val="D60033"/>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D60033"/>
              </a:solidFill>
            </a:endParaRPr>
          </a:p>
        </p:txBody>
      </p:sp>
      <p:sp>
        <p:nvSpPr>
          <p:cNvPr id="108" name="Oval 107"/>
          <p:cNvSpPr/>
          <p:nvPr/>
        </p:nvSpPr>
        <p:spPr>
          <a:xfrm>
            <a:off x="5252978" y="2804332"/>
            <a:ext cx="246646" cy="246646"/>
          </a:xfrm>
          <a:prstGeom prst="ellipse">
            <a:avLst/>
          </a:prstGeom>
          <a:solidFill>
            <a:srgbClr val="D60033"/>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D60033"/>
              </a:solidFill>
            </a:endParaRPr>
          </a:p>
        </p:txBody>
      </p:sp>
      <p:sp>
        <p:nvSpPr>
          <p:cNvPr id="109" name="Oval 108"/>
          <p:cNvSpPr/>
          <p:nvPr/>
        </p:nvSpPr>
        <p:spPr>
          <a:xfrm>
            <a:off x="5560471" y="2804332"/>
            <a:ext cx="246646" cy="246646"/>
          </a:xfrm>
          <a:prstGeom prst="ellipse">
            <a:avLst/>
          </a:prstGeom>
          <a:solidFill>
            <a:srgbClr val="D60033"/>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D60033"/>
              </a:solidFill>
            </a:endParaRPr>
          </a:p>
        </p:txBody>
      </p:sp>
      <p:sp>
        <p:nvSpPr>
          <p:cNvPr id="110" name="Oval 109"/>
          <p:cNvSpPr/>
          <p:nvPr/>
        </p:nvSpPr>
        <p:spPr>
          <a:xfrm>
            <a:off x="949282" y="2804332"/>
            <a:ext cx="246646" cy="246646"/>
          </a:xfrm>
          <a:prstGeom prst="ellipse">
            <a:avLst/>
          </a:prstGeom>
          <a:solidFill>
            <a:srgbClr val="18A0DB"/>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1" name="Oval 110"/>
          <p:cNvSpPr/>
          <p:nvPr/>
        </p:nvSpPr>
        <p:spPr>
          <a:xfrm>
            <a:off x="1256775" y="2804332"/>
            <a:ext cx="246646" cy="246646"/>
          </a:xfrm>
          <a:prstGeom prst="ellipse">
            <a:avLst/>
          </a:prstGeom>
          <a:solidFill>
            <a:srgbClr val="18A0DB"/>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2" name="Oval 111"/>
          <p:cNvSpPr/>
          <p:nvPr/>
        </p:nvSpPr>
        <p:spPr>
          <a:xfrm>
            <a:off x="1564268" y="2804332"/>
            <a:ext cx="246646" cy="246646"/>
          </a:xfrm>
          <a:prstGeom prst="ellipse">
            <a:avLst/>
          </a:prstGeom>
          <a:solidFill>
            <a:srgbClr val="18A0DB"/>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3" name="Oval 112"/>
          <p:cNvSpPr/>
          <p:nvPr/>
        </p:nvSpPr>
        <p:spPr>
          <a:xfrm>
            <a:off x="4627883" y="2804332"/>
            <a:ext cx="246646" cy="246646"/>
          </a:xfrm>
          <a:prstGeom prst="ellipse">
            <a:avLst/>
          </a:prstGeom>
          <a:solidFill>
            <a:srgbClr val="D60033"/>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D60033"/>
              </a:solidFill>
            </a:endParaRPr>
          </a:p>
        </p:txBody>
      </p:sp>
      <p:sp>
        <p:nvSpPr>
          <p:cNvPr id="114" name="Oval 113"/>
          <p:cNvSpPr/>
          <p:nvPr/>
        </p:nvSpPr>
        <p:spPr>
          <a:xfrm>
            <a:off x="4935376" y="2804332"/>
            <a:ext cx="246646" cy="246646"/>
          </a:xfrm>
          <a:prstGeom prst="ellipse">
            <a:avLst/>
          </a:prstGeom>
          <a:solidFill>
            <a:srgbClr val="D60033"/>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D60033"/>
              </a:solidFill>
            </a:endParaRPr>
          </a:p>
        </p:txBody>
      </p:sp>
      <p:sp>
        <p:nvSpPr>
          <p:cNvPr id="115" name="Oval 114"/>
          <p:cNvSpPr/>
          <p:nvPr/>
        </p:nvSpPr>
        <p:spPr>
          <a:xfrm>
            <a:off x="4325354" y="2804332"/>
            <a:ext cx="246646" cy="246646"/>
          </a:xfrm>
          <a:prstGeom prst="ellipse">
            <a:avLst/>
          </a:prstGeom>
          <a:solidFill>
            <a:srgbClr val="D60033"/>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D60033"/>
              </a:solidFill>
            </a:endParaRPr>
          </a:p>
        </p:txBody>
      </p:sp>
      <p:sp>
        <p:nvSpPr>
          <p:cNvPr id="160" name="TextBox 159"/>
          <p:cNvSpPr txBox="1"/>
          <p:nvPr/>
        </p:nvSpPr>
        <p:spPr>
          <a:xfrm>
            <a:off x="2562924" y="3495827"/>
            <a:ext cx="5573439" cy="1384995"/>
          </a:xfrm>
          <a:prstGeom prst="rect">
            <a:avLst/>
          </a:prstGeom>
          <a:noFill/>
        </p:spPr>
        <p:txBody>
          <a:bodyPr wrap="square" lIns="0" tIns="0" rIns="0" bIns="0" rtlCol="0">
            <a:spAutoFit/>
          </a:bodyPr>
          <a:lstStyle/>
          <a:p>
            <a:r>
              <a:rPr lang="en-GB" dirty="0">
                <a:solidFill>
                  <a:srgbClr val="00B050"/>
                </a:solidFill>
                <a:cs typeface="Kalam" panose="02000000000000000000" pitchFamily="2" charset="0"/>
              </a:rPr>
              <a:t>The place value counters show </a:t>
            </a:r>
            <a:r>
              <a:rPr lang="en-GB" dirty="0" smtClean="0">
                <a:solidFill>
                  <a:srgbClr val="00B050"/>
                </a:solidFill>
                <a:cs typeface="Kalam" panose="02000000000000000000" pitchFamily="2" charset="0"/>
              </a:rPr>
              <a:t>3105 </a:t>
            </a:r>
            <a:r>
              <a:rPr lang="en-US" dirty="0" smtClean="0">
                <a:solidFill>
                  <a:srgbClr val="00B050"/>
                </a:solidFill>
              </a:rPr>
              <a:t>× </a:t>
            </a:r>
            <a:r>
              <a:rPr lang="en-GB" dirty="0" smtClean="0">
                <a:solidFill>
                  <a:srgbClr val="00B050"/>
                </a:solidFill>
                <a:cs typeface="Kalam" panose="02000000000000000000" pitchFamily="2" charset="0"/>
              </a:rPr>
              <a:t>3.</a:t>
            </a:r>
          </a:p>
          <a:p>
            <a:r>
              <a:rPr lang="en-GB" dirty="0" smtClean="0">
                <a:solidFill>
                  <a:srgbClr val="00B050"/>
                </a:solidFill>
                <a:cs typeface="Kalam" panose="02000000000000000000" pitchFamily="2" charset="0"/>
              </a:rPr>
              <a:t> </a:t>
            </a:r>
          </a:p>
          <a:p>
            <a:r>
              <a:rPr lang="en-GB" dirty="0">
                <a:solidFill>
                  <a:srgbClr val="00B050"/>
                </a:solidFill>
                <a:cs typeface="Kalam" panose="02000000000000000000" pitchFamily="2" charset="0"/>
              </a:rPr>
              <a:t>Here is one possible word problem</a:t>
            </a:r>
            <a:r>
              <a:rPr lang="en-GB" dirty="0" smtClean="0">
                <a:solidFill>
                  <a:srgbClr val="00B050"/>
                </a:solidFill>
                <a:cs typeface="Kalam" panose="02000000000000000000" pitchFamily="2" charset="0"/>
              </a:rPr>
              <a:t>:</a:t>
            </a:r>
          </a:p>
          <a:p>
            <a:r>
              <a:rPr lang="en-GB" dirty="0" smtClean="0">
                <a:solidFill>
                  <a:srgbClr val="00B050"/>
                </a:solidFill>
                <a:cs typeface="Kalam" panose="02000000000000000000" pitchFamily="2" charset="0"/>
              </a:rPr>
              <a:t>Jasmine </a:t>
            </a:r>
            <a:r>
              <a:rPr lang="en-GB" dirty="0">
                <a:solidFill>
                  <a:srgbClr val="00B050"/>
                </a:solidFill>
                <a:cs typeface="Kalam" panose="02000000000000000000" pitchFamily="2" charset="0"/>
              </a:rPr>
              <a:t>packs 3105 pies a day. </a:t>
            </a:r>
            <a:r>
              <a:rPr lang="en-GB" dirty="0" smtClean="0">
                <a:solidFill>
                  <a:srgbClr val="00B050"/>
                </a:solidFill>
                <a:cs typeface="Kalam" panose="02000000000000000000" pitchFamily="2" charset="0"/>
              </a:rPr>
              <a:t/>
            </a:r>
            <a:br>
              <a:rPr lang="en-GB" dirty="0" smtClean="0">
                <a:solidFill>
                  <a:srgbClr val="00B050"/>
                </a:solidFill>
                <a:cs typeface="Kalam" panose="02000000000000000000" pitchFamily="2" charset="0"/>
              </a:rPr>
            </a:br>
            <a:r>
              <a:rPr lang="en-GB" dirty="0" smtClean="0">
                <a:solidFill>
                  <a:srgbClr val="00B050"/>
                </a:solidFill>
                <a:cs typeface="Kalam" panose="02000000000000000000" pitchFamily="2" charset="0"/>
              </a:rPr>
              <a:t>How </a:t>
            </a:r>
            <a:r>
              <a:rPr lang="en-GB" dirty="0">
                <a:solidFill>
                  <a:srgbClr val="00B050"/>
                </a:solidFill>
                <a:cs typeface="Kalam" panose="02000000000000000000" pitchFamily="2" charset="0"/>
              </a:rPr>
              <a:t>many pies does she pack after 3 days?</a:t>
            </a:r>
          </a:p>
        </p:txBody>
      </p:sp>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80328" y="3401803"/>
            <a:ext cx="2307674" cy="3456197"/>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671444" y="5160563"/>
            <a:ext cx="1837973" cy="1022768"/>
          </a:xfrm>
          <a:prstGeom prst="rect">
            <a:avLst/>
          </a:prstGeom>
        </p:spPr>
      </p:pic>
      <p:pic>
        <p:nvPicPr>
          <p:cNvPr id="161" name="Picture 16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889257" y="5165426"/>
            <a:ext cx="1837973" cy="1022768"/>
          </a:xfrm>
          <a:prstGeom prst="rect">
            <a:avLst/>
          </a:prstGeom>
        </p:spPr>
      </p:pic>
      <p:pic>
        <p:nvPicPr>
          <p:cNvPr id="162" name="Picture 161"/>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097403" y="5165426"/>
            <a:ext cx="1837973" cy="1022768"/>
          </a:xfrm>
          <a:prstGeom prst="rect">
            <a:avLst/>
          </a:prstGeom>
        </p:spPr>
      </p:pic>
      <p:sp>
        <p:nvSpPr>
          <p:cNvPr id="57" name="Oval 56"/>
          <p:cNvSpPr/>
          <p:nvPr/>
        </p:nvSpPr>
        <p:spPr>
          <a:xfrm>
            <a:off x="2493646" y="1938595"/>
            <a:ext cx="246646" cy="246646"/>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8" name="Oval 57"/>
          <p:cNvSpPr/>
          <p:nvPr/>
        </p:nvSpPr>
        <p:spPr>
          <a:xfrm>
            <a:off x="2493646" y="2376226"/>
            <a:ext cx="246646" cy="246646"/>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9" name="Oval 58"/>
          <p:cNvSpPr/>
          <p:nvPr/>
        </p:nvSpPr>
        <p:spPr>
          <a:xfrm>
            <a:off x="2493646" y="2804332"/>
            <a:ext cx="246646" cy="246646"/>
          </a:xfrm>
          <a:prstGeom prst="ellipse">
            <a:avLst/>
          </a:prstGeom>
          <a:solidFill>
            <a:srgbClr val="92D050"/>
          </a:solidFill>
          <a:ln w="63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31194557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0"/>
                                        </p:tgtEl>
                                        <p:attrNameLst>
                                          <p:attrName>style.visibility</p:attrName>
                                        </p:attrNameLst>
                                      </p:cBhvr>
                                      <p:to>
                                        <p:strVal val="visible"/>
                                      </p:to>
                                    </p:set>
                                    <p:animEffect transition="in" filter="fade">
                                      <p:cBhvr>
                                        <p:cTn id="7" dur="500"/>
                                        <p:tgtEl>
                                          <p:spTgt spid="1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Rectangle 9"/>
          <p:cNvSpPr/>
          <p:nvPr/>
        </p:nvSpPr>
        <p:spPr>
          <a:xfrm>
            <a:off x="3143249" y="1253850"/>
            <a:ext cx="4869657" cy="4870726"/>
          </a:xfrm>
          <a:prstGeom prst="rect">
            <a:avLst/>
          </a:prstGeom>
          <a:solidFill>
            <a:schemeClr val="tx1">
              <a:lumMod val="10000"/>
              <a:lumOff val="90000"/>
            </a:schemeClr>
          </a:solidFill>
          <a:ln>
            <a:solidFill>
              <a:schemeClr val="bg1">
                <a:lumMod val="65000"/>
              </a:schemeClr>
            </a:solidFill>
          </a:ln>
          <a:effectLst>
            <a:outerShdw blurRad="88900" dist="508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p>
        </p:txBody>
      </p:sp>
      <p:pic>
        <p:nvPicPr>
          <p:cNvPr id="66" name="Picture 6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6" name="Rectangle 5"/>
          <p:cNvSpPr/>
          <p:nvPr/>
        </p:nvSpPr>
        <p:spPr>
          <a:xfrm>
            <a:off x="445574" y="702863"/>
            <a:ext cx="2923702" cy="355276"/>
          </a:xfrm>
          <a:prstGeom prst="rect">
            <a:avLst/>
          </a:prstGeom>
          <a:solidFill>
            <a:srgbClr val="072F54"/>
          </a:solidFill>
        </p:spPr>
        <p:txBody>
          <a:bodyPr wrap="square" lIns="180000" tIns="36000" rIns="180000" bIns="72000" anchor="ctr">
            <a:spAutoFit/>
          </a:bodyPr>
          <a:lstStyle/>
          <a:p>
            <a:r>
              <a:rPr lang="en-GB" altLang="en-US" sz="1600" b="1" dirty="0">
                <a:solidFill>
                  <a:schemeClr val="bg1"/>
                </a:solidFill>
              </a:rPr>
              <a:t>Multiply 4 Digits by 1 Digit</a:t>
            </a:r>
            <a:endParaRPr lang="en-GB" sz="1600" b="1" dirty="0">
              <a:solidFill>
                <a:schemeClr val="bg1"/>
              </a:solidFill>
            </a:endParaRPr>
          </a:p>
        </p:txBody>
      </p:sp>
      <p:sp>
        <p:nvSpPr>
          <p:cNvPr id="30" name="Rectangle 29"/>
          <p:cNvSpPr/>
          <p:nvPr/>
        </p:nvSpPr>
        <p:spPr>
          <a:xfrm>
            <a:off x="3369276" y="702863"/>
            <a:ext cx="1063301" cy="355276"/>
          </a:xfrm>
          <a:prstGeom prst="rect">
            <a:avLst/>
          </a:prstGeom>
          <a:solidFill>
            <a:srgbClr val="007AC3"/>
          </a:solidFill>
        </p:spPr>
        <p:txBody>
          <a:bodyPr wrap="square" lIns="180000" tIns="36000" rIns="180000" bIns="72000" anchor="ctr">
            <a:spAutoFit/>
          </a:bodyPr>
          <a:lstStyle/>
          <a:p>
            <a:pPr algn="ctr"/>
            <a:r>
              <a:rPr lang="en-GB" altLang="en-US" sz="1600" b="1" dirty="0" smtClean="0">
                <a:solidFill>
                  <a:schemeClr val="bg1"/>
                </a:solidFill>
              </a:rPr>
              <a:t>Deeper</a:t>
            </a:r>
            <a:endParaRPr lang="en-GB" sz="1600" b="1" dirty="0">
              <a:solidFill>
                <a:schemeClr val="bg1"/>
              </a:solidFill>
            </a:endParaRPr>
          </a:p>
        </p:txBody>
      </p:sp>
      <p:cxnSp>
        <p:nvCxnSpPr>
          <p:cNvPr id="68" name="Straight Connector 67"/>
          <p:cNvCxnSpPr/>
          <p:nvPr/>
        </p:nvCxnSpPr>
        <p:spPr>
          <a:xfrm>
            <a:off x="3369276" y="698268"/>
            <a:ext cx="0" cy="396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graphicFrame>
        <p:nvGraphicFramePr>
          <p:cNvPr id="7" name="Table 6"/>
          <p:cNvGraphicFramePr>
            <a:graphicFrameLocks noGrp="1"/>
          </p:cNvGraphicFramePr>
          <p:nvPr>
            <p:extLst>
              <p:ext uri="{D42A27DB-BD31-4B8C-83A1-F6EECF244321}">
                <p14:modId xmlns:p14="http://schemas.microsoft.com/office/powerpoint/2010/main" val="96770866"/>
              </p:ext>
            </p:extLst>
          </p:nvPr>
        </p:nvGraphicFramePr>
        <p:xfrm>
          <a:off x="3205550" y="1313213"/>
          <a:ext cx="4752000" cy="4752000"/>
        </p:xfrm>
        <a:graphic>
          <a:graphicData uri="http://schemas.openxmlformats.org/drawingml/2006/table">
            <a:tbl>
              <a:tblPr>
                <a:tableStyleId>{5C22544A-7EE6-4342-B048-85BDC9FD1C3A}</a:tableStyleId>
              </a:tblPr>
              <a:tblGrid>
                <a:gridCol w="432000"/>
                <a:gridCol w="432000"/>
                <a:gridCol w="432000"/>
                <a:gridCol w="432000"/>
                <a:gridCol w="432000"/>
                <a:gridCol w="432000"/>
                <a:gridCol w="432000"/>
                <a:gridCol w="432000"/>
                <a:gridCol w="432000"/>
                <a:gridCol w="432000"/>
                <a:gridCol w="432000"/>
              </a:tblGrid>
              <a:tr h="432000">
                <a:tc>
                  <a:txBody>
                    <a:bodyPr/>
                    <a:lstStyle/>
                    <a:p>
                      <a:pPr algn="ctr"/>
                      <a:endParaRPr lang="en-GB" dirty="0">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r>
                        <a:rPr lang="en-GB" smtClean="0">
                          <a:latin typeface="Kalam" panose="02000000000000000000" pitchFamily="2" charset="0"/>
                          <a:cs typeface="Kalam" panose="02000000000000000000" pitchFamily="2" charset="0"/>
                        </a:rPr>
                        <a:t>2</a:t>
                      </a:r>
                      <a:endParaRPr lang="en-GB" dirty="0">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r>
                        <a:rPr lang="en-GB" smtClean="0">
                          <a:latin typeface="Kalam" panose="02000000000000000000" pitchFamily="2" charset="0"/>
                          <a:cs typeface="Kalam" panose="02000000000000000000" pitchFamily="2" charset="0"/>
                        </a:rPr>
                        <a:t>4</a:t>
                      </a:r>
                      <a:endParaRPr lang="en-GB" dirty="0">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r>
                        <a:rPr lang="en-GB" smtClean="0">
                          <a:latin typeface="Kalam" panose="02000000000000000000" pitchFamily="2" charset="0"/>
                          <a:cs typeface="Kalam" panose="02000000000000000000" pitchFamily="2" charset="0"/>
                        </a:rPr>
                        <a:t>3</a:t>
                      </a:r>
                      <a:endParaRPr lang="en-GB" dirty="0">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r>
                        <a:rPr lang="en-GB" smtClean="0">
                          <a:latin typeface="Kalam" panose="02000000000000000000" pitchFamily="2" charset="0"/>
                          <a:cs typeface="Kalam" panose="02000000000000000000" pitchFamily="2" charset="0"/>
                        </a:rPr>
                        <a:t>1</a:t>
                      </a:r>
                      <a:endParaRPr lang="en-GB" dirty="0">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endParaRPr lang="en-GB" dirty="0"/>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endParaRPr lang="en-GB" dirty="0"/>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endParaRPr lang="en-GB" dirty="0"/>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endParaRPr lang="en-GB" dirty="0"/>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endParaRPr lang="en-GB" dirty="0"/>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endParaRPr lang="en-GB" dirty="0"/>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r>
              <a:tr h="432000">
                <a:tc>
                  <a:txBody>
                    <a:bodyPr/>
                    <a:lstStyle/>
                    <a:p>
                      <a:pPr algn="ctr"/>
                      <a:r>
                        <a:rPr lang="en-GB" smtClean="0">
                          <a:latin typeface="Kalam" panose="02000000000000000000" pitchFamily="2" charset="0"/>
                          <a:cs typeface="Kalam" panose="02000000000000000000" pitchFamily="2" charset="0"/>
                        </a:rPr>
                        <a:t>×</a:t>
                      </a:r>
                      <a:endParaRPr lang="en-GB" dirty="0">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endParaRPr lang="en-GB" dirty="0">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endParaRPr lang="en-GB" dirty="0">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endParaRPr lang="en-GB" dirty="0">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r>
                        <a:rPr lang="en-GB" smtClean="0">
                          <a:latin typeface="Kalam" panose="02000000000000000000" pitchFamily="2" charset="0"/>
                          <a:cs typeface="Kalam" panose="02000000000000000000" pitchFamily="2" charset="0"/>
                        </a:rPr>
                        <a:t>6</a:t>
                      </a:r>
                      <a:endParaRPr lang="en-GB" dirty="0">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endParaRPr lang="en-GB" dirty="0"/>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endParaRPr lang="en-GB" dirty="0"/>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endParaRPr lang="en-GB" dirty="0"/>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endParaRPr lang="en-GB" dirty="0"/>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endParaRPr lang="en-GB" dirty="0"/>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endParaRPr lang="en-GB" dirty="0"/>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r>
              <a:tr h="432000">
                <a:tc>
                  <a:txBody>
                    <a:bodyPr/>
                    <a:lstStyle/>
                    <a:p>
                      <a:pPr algn="ctr"/>
                      <a:r>
                        <a:rPr lang="en-GB" smtClean="0">
                          <a:latin typeface="Kalam" panose="02000000000000000000" pitchFamily="2" charset="0"/>
                          <a:cs typeface="Kalam" panose="02000000000000000000" pitchFamily="2" charset="0"/>
                        </a:rPr>
                        <a:t>1</a:t>
                      </a:r>
                      <a:endParaRPr lang="en-GB" dirty="0">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r>
                        <a:rPr lang="en-GB" smtClean="0">
                          <a:latin typeface="Kalam" panose="02000000000000000000" pitchFamily="2" charset="0"/>
                          <a:cs typeface="Kalam" panose="02000000000000000000" pitchFamily="2" charset="0"/>
                        </a:rPr>
                        <a:t>4</a:t>
                      </a:r>
                      <a:endParaRPr lang="en-GB" dirty="0">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r>
                        <a:rPr lang="en-GB" smtClean="0">
                          <a:latin typeface="Kalam" panose="02000000000000000000" pitchFamily="2" charset="0"/>
                          <a:cs typeface="Kalam" panose="02000000000000000000" pitchFamily="2" charset="0"/>
                        </a:rPr>
                        <a:t>5</a:t>
                      </a:r>
                      <a:endParaRPr lang="en-GB" dirty="0">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r>
                        <a:rPr lang="en-GB" smtClean="0">
                          <a:latin typeface="Kalam" panose="02000000000000000000" pitchFamily="2" charset="0"/>
                          <a:cs typeface="Kalam" panose="02000000000000000000" pitchFamily="2" charset="0"/>
                        </a:rPr>
                        <a:t>8</a:t>
                      </a:r>
                      <a:endParaRPr lang="en-GB" dirty="0">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r>
                        <a:rPr lang="en-GB" smtClean="0">
                          <a:latin typeface="Kalam" panose="02000000000000000000" pitchFamily="2" charset="0"/>
                          <a:cs typeface="Kalam" panose="02000000000000000000" pitchFamily="2" charset="0"/>
                        </a:rPr>
                        <a:t>1</a:t>
                      </a:r>
                      <a:endParaRPr lang="en-GB" dirty="0">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endParaRPr lang="en-GB" dirty="0"/>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endParaRPr lang="en-GB" dirty="0"/>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endParaRPr lang="en-GB" dirty="0"/>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endParaRPr lang="en-GB" dirty="0"/>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endParaRPr lang="en-GB" dirty="0"/>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endParaRPr lang="en-GB" dirty="0"/>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r>
              <a:tr h="432000">
                <a:tc>
                  <a:txBody>
                    <a:bodyPr/>
                    <a:lstStyle/>
                    <a:p>
                      <a:pPr algn="ctr"/>
                      <a:endParaRPr lang="en-GB" dirty="0">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r>
                        <a:rPr lang="en-GB" b="1" baseline="30000" smtClean="0">
                          <a:latin typeface="Kalam" panose="02000000000000000000" pitchFamily="2" charset="0"/>
                          <a:cs typeface="Kalam" panose="02000000000000000000" pitchFamily="2" charset="0"/>
                        </a:rPr>
                        <a:t>2</a:t>
                      </a:r>
                      <a:endParaRPr lang="en-GB" b="1" baseline="30000" dirty="0">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r>
                        <a:rPr lang="en-GB" b="1" baseline="30000" dirty="0" smtClean="0">
                          <a:latin typeface="Kalam" panose="02000000000000000000" pitchFamily="2" charset="0"/>
                          <a:cs typeface="Kalam" panose="02000000000000000000" pitchFamily="2" charset="0"/>
                        </a:rPr>
                        <a:t>1</a:t>
                      </a:r>
                      <a:endParaRPr lang="en-GB" b="1" baseline="30000" dirty="0">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endParaRPr lang="en-GB" dirty="0">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endParaRPr lang="en-GB" dirty="0">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endParaRPr lang="en-GB" dirty="0"/>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endParaRPr lang="en-GB" dirty="0"/>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endParaRPr lang="en-GB" dirty="0"/>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endParaRPr lang="en-GB" dirty="0"/>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endParaRPr lang="en-GB" dirty="0"/>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endParaRPr lang="en-GB" dirty="0"/>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r>
              <a:tr h="432000">
                <a:tc>
                  <a:txBody>
                    <a:bodyPr/>
                    <a:lstStyle/>
                    <a:p>
                      <a:pPr algn="ctr"/>
                      <a:endParaRPr lang="en-GB" dirty="0">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endParaRPr lang="en-GB" dirty="0">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endParaRPr lang="en-GB" dirty="0">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endParaRPr lang="en-GB" dirty="0">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endParaRPr lang="en-GB" dirty="0">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endParaRPr lang="en-GB" dirty="0"/>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endParaRPr lang="en-GB" dirty="0"/>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endParaRPr lang="en-GB" dirty="0"/>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endParaRPr lang="en-GB" dirty="0"/>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endParaRPr lang="en-GB" dirty="0"/>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endParaRPr lang="en-GB" dirty="0"/>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r>
              <a:tr h="432000">
                <a:tc>
                  <a:txBody>
                    <a:bodyPr/>
                    <a:lstStyle/>
                    <a:p>
                      <a:pPr algn="ctr"/>
                      <a:endParaRPr lang="en-GB" dirty="0">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endParaRPr lang="en-GB" dirty="0">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endParaRPr lang="en-GB" dirty="0">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endParaRPr lang="en-GB" dirty="0">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endParaRPr lang="en-GB" dirty="0">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endParaRPr lang="en-GB" dirty="0"/>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endParaRPr lang="en-GB" dirty="0"/>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endParaRPr lang="en-GB" dirty="0"/>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endParaRPr lang="en-GB" dirty="0"/>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endParaRPr lang="en-GB" dirty="0"/>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endParaRPr lang="en-GB" dirty="0"/>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r>
              <a:tr h="432000">
                <a:tc>
                  <a:txBody>
                    <a:bodyPr/>
                    <a:lstStyle/>
                    <a:p>
                      <a:pPr algn="ctr"/>
                      <a:endParaRPr lang="en-GB" dirty="0">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r>
                        <a:rPr lang="en-GB" smtClean="0">
                          <a:latin typeface="Kalam" panose="02000000000000000000" pitchFamily="2" charset="0"/>
                          <a:cs typeface="Kalam" panose="02000000000000000000" pitchFamily="2" charset="0"/>
                        </a:rPr>
                        <a:t>3</a:t>
                      </a:r>
                      <a:endParaRPr lang="en-GB" dirty="0">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r>
                        <a:rPr lang="en-GB" smtClean="0">
                          <a:latin typeface="Kalam" panose="02000000000000000000" pitchFamily="2" charset="0"/>
                          <a:cs typeface="Kalam" panose="02000000000000000000" pitchFamily="2" charset="0"/>
                        </a:rPr>
                        <a:t>4</a:t>
                      </a:r>
                      <a:endParaRPr lang="en-GB" dirty="0">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r>
                        <a:rPr lang="en-GB" smtClean="0">
                          <a:latin typeface="Kalam" panose="02000000000000000000" pitchFamily="2" charset="0"/>
                          <a:cs typeface="Kalam" panose="02000000000000000000" pitchFamily="2" charset="0"/>
                        </a:rPr>
                        <a:t>1</a:t>
                      </a:r>
                      <a:endParaRPr lang="en-GB" dirty="0">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r>
                        <a:rPr lang="en-GB" dirty="0" smtClean="0">
                          <a:latin typeface="Kalam" panose="02000000000000000000" pitchFamily="2" charset="0"/>
                          <a:cs typeface="Kalam" panose="02000000000000000000" pitchFamily="2" charset="0"/>
                        </a:rPr>
                        <a:t>5</a:t>
                      </a:r>
                      <a:endParaRPr lang="en-GB" dirty="0">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endParaRPr lang="en-GB" dirty="0"/>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endParaRPr lang="en-GB" dirty="0"/>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endParaRPr lang="en-GB" dirty="0"/>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endParaRPr lang="en-GB" dirty="0"/>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endParaRPr lang="en-GB" dirty="0"/>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endParaRPr lang="en-GB" dirty="0"/>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r>
              <a:tr h="432000">
                <a:tc>
                  <a:txBody>
                    <a:bodyPr/>
                    <a:lstStyle/>
                    <a:p>
                      <a:pPr algn="ctr"/>
                      <a:r>
                        <a:rPr lang="en-GB" smtClean="0">
                          <a:latin typeface="Kalam" panose="02000000000000000000" pitchFamily="2" charset="0"/>
                          <a:cs typeface="Kalam" panose="02000000000000000000" pitchFamily="2" charset="0"/>
                        </a:rPr>
                        <a:t>×</a:t>
                      </a:r>
                      <a:endParaRPr lang="en-GB" dirty="0">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endParaRPr lang="en-GB" dirty="0">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endParaRPr lang="en-GB" dirty="0">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endParaRPr lang="en-GB" dirty="0">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r>
                        <a:rPr lang="en-GB" dirty="0" smtClean="0">
                          <a:latin typeface="Kalam" panose="02000000000000000000" pitchFamily="2" charset="0"/>
                          <a:cs typeface="Kalam" panose="02000000000000000000" pitchFamily="2" charset="0"/>
                        </a:rPr>
                        <a:t>3</a:t>
                      </a:r>
                      <a:endParaRPr lang="en-GB" dirty="0">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endParaRPr lang="en-GB" dirty="0"/>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endParaRPr lang="en-GB" dirty="0"/>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endParaRPr lang="en-GB" dirty="0"/>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endParaRPr lang="en-GB" dirty="0"/>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endParaRPr lang="en-GB" dirty="0"/>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endParaRPr lang="en-GB" dirty="0"/>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r>
              <a:tr h="432000">
                <a:tc>
                  <a:txBody>
                    <a:bodyPr/>
                    <a:lstStyle/>
                    <a:p>
                      <a:pPr algn="ctr"/>
                      <a:r>
                        <a:rPr lang="en-GB" smtClean="0">
                          <a:latin typeface="Kalam" panose="02000000000000000000" pitchFamily="2" charset="0"/>
                          <a:cs typeface="Kalam" panose="02000000000000000000" pitchFamily="2" charset="0"/>
                        </a:rPr>
                        <a:t>1</a:t>
                      </a:r>
                      <a:endParaRPr lang="en-GB" dirty="0">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r>
                        <a:rPr lang="en-GB" smtClean="0">
                          <a:latin typeface="Kalam" panose="02000000000000000000" pitchFamily="2" charset="0"/>
                          <a:cs typeface="Kalam" panose="02000000000000000000" pitchFamily="2" charset="0"/>
                        </a:rPr>
                        <a:t>0</a:t>
                      </a:r>
                      <a:endParaRPr lang="en-GB" dirty="0">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r>
                        <a:rPr lang="en-GB" smtClean="0">
                          <a:latin typeface="Kalam" panose="02000000000000000000" pitchFamily="2" charset="0"/>
                          <a:cs typeface="Kalam" panose="02000000000000000000" pitchFamily="2" charset="0"/>
                        </a:rPr>
                        <a:t>2</a:t>
                      </a:r>
                      <a:endParaRPr lang="en-GB" dirty="0">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r>
                        <a:rPr lang="en-GB" smtClean="0">
                          <a:latin typeface="Kalam" panose="02000000000000000000" pitchFamily="2" charset="0"/>
                          <a:cs typeface="Kalam" panose="02000000000000000000" pitchFamily="2" charset="0"/>
                        </a:rPr>
                        <a:t>3</a:t>
                      </a:r>
                      <a:endParaRPr lang="en-GB" dirty="0">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r>
                        <a:rPr lang="en-GB" dirty="0" smtClean="0">
                          <a:latin typeface="Kalam" panose="02000000000000000000" pitchFamily="2" charset="0"/>
                          <a:cs typeface="Kalam" panose="02000000000000000000" pitchFamily="2" charset="0"/>
                        </a:rPr>
                        <a:t>5</a:t>
                      </a:r>
                      <a:endParaRPr lang="en-GB" dirty="0">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endParaRPr lang="en-GB" dirty="0"/>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endParaRPr lang="en-GB" dirty="0"/>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endParaRPr lang="en-GB" dirty="0"/>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endParaRPr lang="en-GB" dirty="0"/>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endParaRPr lang="en-GB" dirty="0"/>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endParaRPr lang="en-GB" dirty="0"/>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r>
              <a:tr h="432000">
                <a:tc>
                  <a:txBody>
                    <a:bodyPr/>
                    <a:lstStyle/>
                    <a:p>
                      <a:pPr algn="ctr"/>
                      <a:endParaRPr lang="en-GB" dirty="0">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r>
                        <a:rPr lang="en-GB" b="1" baseline="30000" dirty="0" smtClean="0">
                          <a:latin typeface="Kalam" panose="02000000000000000000" pitchFamily="2" charset="0"/>
                          <a:cs typeface="Kalam" panose="02000000000000000000" pitchFamily="2" charset="0"/>
                        </a:rPr>
                        <a:t>1</a:t>
                      </a:r>
                      <a:endParaRPr lang="en-GB" b="1" baseline="30000" dirty="0">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endParaRPr lang="en-GB" b="1" baseline="30000" dirty="0">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endParaRPr lang="en-GB" dirty="0">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endParaRPr lang="en-GB" dirty="0">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endParaRPr lang="en-GB" dirty="0"/>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endParaRPr lang="en-GB" dirty="0"/>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endParaRPr lang="en-GB" dirty="0"/>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endParaRPr lang="en-GB" dirty="0"/>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endParaRPr lang="en-GB" dirty="0"/>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endParaRPr lang="en-GB" dirty="0"/>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r>
              <a:tr h="432000">
                <a:tc>
                  <a:txBody>
                    <a:bodyPr/>
                    <a:lstStyle/>
                    <a:p>
                      <a:pPr algn="ctr"/>
                      <a:endParaRPr lang="en-GB" dirty="0"/>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endParaRPr lang="en-GB" dirty="0"/>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endParaRPr lang="en-GB" dirty="0"/>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endParaRPr lang="en-GB" dirty="0"/>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endParaRPr lang="en-GB" dirty="0"/>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endParaRPr lang="en-GB" dirty="0"/>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endParaRPr lang="en-GB" dirty="0"/>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endParaRPr lang="en-GB" dirty="0"/>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endParaRPr lang="en-GB" dirty="0"/>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endParaRPr lang="en-GB" dirty="0"/>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endParaRPr lang="en-GB" dirty="0"/>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r>
            </a:tbl>
          </a:graphicData>
        </a:graphic>
      </p:graphicFrame>
      <p:sp>
        <p:nvSpPr>
          <p:cNvPr id="3" name="Rectangle 2"/>
          <p:cNvSpPr/>
          <p:nvPr/>
        </p:nvSpPr>
        <p:spPr>
          <a:xfrm>
            <a:off x="647700" y="1234799"/>
            <a:ext cx="2543175" cy="2662267"/>
          </a:xfrm>
          <a:prstGeom prst="rect">
            <a:avLst/>
          </a:prstGeom>
        </p:spPr>
        <p:txBody>
          <a:bodyPr wrap="square">
            <a:spAutoFit/>
          </a:bodyPr>
          <a:lstStyle/>
          <a:p>
            <a:pPr>
              <a:spcAft>
                <a:spcPts val="600"/>
              </a:spcAft>
            </a:pPr>
            <a:r>
              <a:rPr lang="en-GB" dirty="0"/>
              <a:t>Can you identify the errors that have been made in these short multiplication calculations?  </a:t>
            </a:r>
            <a:endParaRPr lang="en-GB" dirty="0" smtClean="0"/>
          </a:p>
          <a:p>
            <a:pPr>
              <a:spcAft>
                <a:spcPts val="600"/>
              </a:spcAft>
            </a:pPr>
            <a:r>
              <a:rPr lang="en-GB" dirty="0" smtClean="0"/>
              <a:t>Carry </a:t>
            </a:r>
            <a:r>
              <a:rPr lang="en-GB" dirty="0"/>
              <a:t>out the calculations correctly to </a:t>
            </a:r>
            <a:r>
              <a:rPr lang="en-GB" dirty="0" smtClean="0"/>
              <a:t>find </a:t>
            </a:r>
            <a:r>
              <a:rPr lang="en-GB" dirty="0"/>
              <a:t>the correct products.</a:t>
            </a:r>
          </a:p>
        </p:txBody>
      </p:sp>
      <p:sp>
        <p:nvSpPr>
          <p:cNvPr id="5" name="Rectangle 4"/>
          <p:cNvSpPr/>
          <p:nvPr/>
        </p:nvSpPr>
        <p:spPr>
          <a:xfrm>
            <a:off x="5382090" y="1260492"/>
            <a:ext cx="2665900" cy="1831271"/>
          </a:xfrm>
          <a:prstGeom prst="rect">
            <a:avLst/>
          </a:prstGeom>
        </p:spPr>
        <p:txBody>
          <a:bodyPr wrap="square">
            <a:spAutoFit/>
          </a:bodyPr>
          <a:lstStyle/>
          <a:p>
            <a:pPr>
              <a:lnSpc>
                <a:spcPct val="150000"/>
              </a:lnSpc>
              <a:spcAft>
                <a:spcPts val="600"/>
              </a:spcAft>
            </a:pPr>
            <a:r>
              <a:rPr lang="en-GB" dirty="0">
                <a:solidFill>
                  <a:srgbClr val="00B050"/>
                </a:solidFill>
                <a:latin typeface="Kalam" panose="02000000000000000000" pitchFamily="2" charset="0"/>
                <a:cs typeface="Kalam" panose="02000000000000000000" pitchFamily="2" charset="0"/>
              </a:rPr>
              <a:t>The correct answer </a:t>
            </a:r>
            <a:r>
              <a:rPr lang="en-GB" dirty="0" smtClean="0">
                <a:solidFill>
                  <a:srgbClr val="00B050"/>
                </a:solidFill>
                <a:latin typeface="Kalam" panose="02000000000000000000" pitchFamily="2" charset="0"/>
                <a:cs typeface="Kalam" panose="02000000000000000000" pitchFamily="2" charset="0"/>
              </a:rPr>
              <a:t>is</a:t>
            </a:r>
            <a:br>
              <a:rPr lang="en-GB" dirty="0" smtClean="0">
                <a:solidFill>
                  <a:srgbClr val="00B050"/>
                </a:solidFill>
                <a:latin typeface="Kalam" panose="02000000000000000000" pitchFamily="2" charset="0"/>
                <a:cs typeface="Kalam" panose="02000000000000000000" pitchFamily="2" charset="0"/>
              </a:rPr>
            </a:br>
            <a:r>
              <a:rPr lang="en-GB" dirty="0" smtClean="0">
                <a:solidFill>
                  <a:srgbClr val="00B050"/>
                </a:solidFill>
                <a:latin typeface="Kalam" panose="02000000000000000000" pitchFamily="2" charset="0"/>
                <a:cs typeface="Kalam" panose="02000000000000000000" pitchFamily="2" charset="0"/>
              </a:rPr>
              <a:t>14 </a:t>
            </a:r>
            <a:r>
              <a:rPr lang="en-GB" dirty="0">
                <a:solidFill>
                  <a:srgbClr val="00B050"/>
                </a:solidFill>
                <a:latin typeface="Kalam" panose="02000000000000000000" pitchFamily="2" charset="0"/>
                <a:cs typeface="Kalam" panose="02000000000000000000" pitchFamily="2" charset="0"/>
              </a:rPr>
              <a:t>586.  </a:t>
            </a:r>
            <a:endParaRPr lang="en-GB" dirty="0" smtClean="0">
              <a:solidFill>
                <a:srgbClr val="00B050"/>
              </a:solidFill>
              <a:latin typeface="Kalam" panose="02000000000000000000" pitchFamily="2" charset="0"/>
              <a:cs typeface="Kalam" panose="02000000000000000000" pitchFamily="2" charset="0"/>
            </a:endParaRPr>
          </a:p>
          <a:p>
            <a:pPr>
              <a:lnSpc>
                <a:spcPct val="150000"/>
              </a:lnSpc>
              <a:spcAft>
                <a:spcPts val="600"/>
              </a:spcAft>
            </a:pPr>
            <a:r>
              <a:rPr lang="en-GB" spc="-30" dirty="0" smtClean="0">
                <a:solidFill>
                  <a:srgbClr val="00B050"/>
                </a:solidFill>
                <a:latin typeface="Kalam" panose="02000000000000000000" pitchFamily="2" charset="0"/>
                <a:cs typeface="Kalam" panose="02000000000000000000" pitchFamily="2" charset="0"/>
              </a:rPr>
              <a:t>1 </a:t>
            </a:r>
            <a:r>
              <a:rPr lang="en-GB" spc="-30" dirty="0">
                <a:solidFill>
                  <a:srgbClr val="00B050"/>
                </a:solidFill>
                <a:latin typeface="Kalam" panose="02000000000000000000" pitchFamily="2" charset="0"/>
                <a:cs typeface="Kalam" panose="02000000000000000000" pitchFamily="2" charset="0"/>
              </a:rPr>
              <a:t>× 6 has been recorded as </a:t>
            </a:r>
            <a:r>
              <a:rPr lang="en-GB" spc="-30" dirty="0" smtClean="0">
                <a:solidFill>
                  <a:srgbClr val="00B050"/>
                </a:solidFill>
                <a:latin typeface="Kalam" panose="02000000000000000000" pitchFamily="2" charset="0"/>
                <a:cs typeface="Kalam" panose="02000000000000000000" pitchFamily="2" charset="0"/>
              </a:rPr>
              <a:t>1 whereas </a:t>
            </a:r>
            <a:r>
              <a:rPr lang="en-GB" spc="-30" dirty="0">
                <a:solidFill>
                  <a:srgbClr val="00B050"/>
                </a:solidFill>
                <a:latin typeface="Kalam" panose="02000000000000000000" pitchFamily="2" charset="0"/>
                <a:cs typeface="Kalam" panose="02000000000000000000" pitchFamily="2" charset="0"/>
              </a:rPr>
              <a:t>it is </a:t>
            </a:r>
            <a:r>
              <a:rPr lang="en-GB" spc="-30" dirty="0" smtClean="0">
                <a:solidFill>
                  <a:srgbClr val="00B050"/>
                </a:solidFill>
                <a:latin typeface="Kalam" panose="02000000000000000000" pitchFamily="2" charset="0"/>
                <a:cs typeface="Kalam" panose="02000000000000000000" pitchFamily="2" charset="0"/>
              </a:rPr>
              <a:t>in </a:t>
            </a:r>
            <a:r>
              <a:rPr lang="en-GB" spc="-30" dirty="0">
                <a:solidFill>
                  <a:srgbClr val="00B050"/>
                </a:solidFill>
                <a:latin typeface="Kalam" panose="02000000000000000000" pitchFamily="2" charset="0"/>
                <a:cs typeface="Kalam" panose="02000000000000000000" pitchFamily="2" charset="0"/>
              </a:rPr>
              <a:t>fact 6.</a:t>
            </a:r>
          </a:p>
        </p:txBody>
      </p:sp>
      <p:sp>
        <p:nvSpPr>
          <p:cNvPr id="12" name="Rectangle 11"/>
          <p:cNvSpPr/>
          <p:nvPr/>
        </p:nvSpPr>
        <p:spPr>
          <a:xfrm>
            <a:off x="5382090" y="3829852"/>
            <a:ext cx="2665900" cy="2246769"/>
          </a:xfrm>
          <a:prstGeom prst="rect">
            <a:avLst/>
          </a:prstGeom>
        </p:spPr>
        <p:txBody>
          <a:bodyPr wrap="square">
            <a:spAutoFit/>
          </a:bodyPr>
          <a:lstStyle/>
          <a:p>
            <a:pPr>
              <a:lnSpc>
                <a:spcPct val="150000"/>
              </a:lnSpc>
              <a:spcAft>
                <a:spcPts val="600"/>
              </a:spcAft>
            </a:pPr>
            <a:r>
              <a:rPr lang="en-GB" dirty="0">
                <a:solidFill>
                  <a:srgbClr val="00B050"/>
                </a:solidFill>
                <a:latin typeface="Kalam" panose="02000000000000000000" pitchFamily="2" charset="0"/>
                <a:cs typeface="Kalam" panose="02000000000000000000" pitchFamily="2" charset="0"/>
              </a:rPr>
              <a:t>The correct answer is</a:t>
            </a:r>
            <a:br>
              <a:rPr lang="en-GB" dirty="0">
                <a:solidFill>
                  <a:srgbClr val="00B050"/>
                </a:solidFill>
                <a:latin typeface="Kalam" panose="02000000000000000000" pitchFamily="2" charset="0"/>
                <a:cs typeface="Kalam" panose="02000000000000000000" pitchFamily="2" charset="0"/>
              </a:rPr>
            </a:br>
            <a:r>
              <a:rPr lang="en-GB" dirty="0" smtClean="0">
                <a:solidFill>
                  <a:srgbClr val="00B050"/>
                </a:solidFill>
                <a:latin typeface="Kalam" panose="02000000000000000000" pitchFamily="2" charset="0"/>
                <a:cs typeface="Kalam" panose="02000000000000000000" pitchFamily="2" charset="0"/>
              </a:rPr>
              <a:t>10 245.  </a:t>
            </a:r>
            <a:endParaRPr lang="en-GB" dirty="0">
              <a:solidFill>
                <a:srgbClr val="00B050"/>
              </a:solidFill>
              <a:latin typeface="Kalam" panose="02000000000000000000" pitchFamily="2" charset="0"/>
              <a:cs typeface="Kalam" panose="02000000000000000000" pitchFamily="2" charset="0"/>
            </a:endParaRPr>
          </a:p>
          <a:p>
            <a:pPr>
              <a:lnSpc>
                <a:spcPct val="150000"/>
              </a:lnSpc>
              <a:spcAft>
                <a:spcPts val="600"/>
              </a:spcAft>
            </a:pPr>
            <a:r>
              <a:rPr lang="en-GB" dirty="0">
                <a:solidFill>
                  <a:srgbClr val="00B050"/>
                </a:solidFill>
                <a:latin typeface="Kalam" panose="02000000000000000000" pitchFamily="2" charset="0"/>
                <a:cs typeface="Kalam" panose="02000000000000000000" pitchFamily="2" charset="0"/>
              </a:rPr>
              <a:t>The regrouped ten has not been added to the 3 lots of tens to make 4 tens.</a:t>
            </a:r>
          </a:p>
        </p:txBody>
      </p:sp>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55650" y="3916116"/>
            <a:ext cx="2783763" cy="2867025"/>
          </a:xfrm>
          <a:prstGeom prst="rect">
            <a:avLst/>
          </a:prstGeom>
        </p:spPr>
      </p:pic>
    </p:spTree>
    <p:extLst>
      <p:ext uri="{BB962C8B-B14F-4D97-AF65-F5344CB8AC3E}">
        <p14:creationId xmlns:p14="http://schemas.microsoft.com/office/powerpoint/2010/main" val="25472384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3745229" y="1253850"/>
            <a:ext cx="3143251" cy="4870726"/>
            <a:chOff x="3143249" y="1253850"/>
            <a:chExt cx="3143251" cy="4870726"/>
          </a:xfrm>
        </p:grpSpPr>
        <p:sp>
          <p:nvSpPr>
            <p:cNvPr id="12" name="Rectangle 11"/>
            <p:cNvSpPr/>
            <p:nvPr/>
          </p:nvSpPr>
          <p:spPr>
            <a:xfrm>
              <a:off x="3143249" y="1253850"/>
              <a:ext cx="3143251" cy="4870726"/>
            </a:xfrm>
            <a:prstGeom prst="rect">
              <a:avLst/>
            </a:prstGeom>
            <a:solidFill>
              <a:schemeClr val="tx1">
                <a:lumMod val="10000"/>
                <a:lumOff val="90000"/>
              </a:schemeClr>
            </a:solidFill>
            <a:ln>
              <a:solidFill>
                <a:schemeClr val="bg1">
                  <a:lumMod val="65000"/>
                </a:schemeClr>
              </a:solidFill>
            </a:ln>
            <a:effectLst>
              <a:outerShdw blurRad="88900" dist="50800" dir="8100000" algn="tr"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p>
          </p:txBody>
        </p:sp>
        <p:sp>
          <p:nvSpPr>
            <p:cNvPr id="2" name="Rectangle 1"/>
            <p:cNvSpPr/>
            <p:nvPr/>
          </p:nvSpPr>
          <p:spPr>
            <a:xfrm>
              <a:off x="4529138" y="1771649"/>
              <a:ext cx="378619" cy="378619"/>
            </a:xfrm>
            <a:prstGeom prst="rect">
              <a:avLst/>
            </a:prstGeom>
            <a:noFill/>
            <a:ln w="19050">
              <a:solidFill>
                <a:srgbClr val="2DB6B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13"/>
            <p:cNvSpPr/>
            <p:nvPr/>
          </p:nvSpPr>
          <p:spPr>
            <a:xfrm>
              <a:off x="4095751" y="2638424"/>
              <a:ext cx="378619" cy="378619"/>
            </a:xfrm>
            <a:prstGeom prst="rect">
              <a:avLst/>
            </a:prstGeom>
            <a:noFill/>
            <a:ln w="19050">
              <a:solidFill>
                <a:srgbClr val="2DB6B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14"/>
            <p:cNvSpPr/>
            <p:nvPr/>
          </p:nvSpPr>
          <p:spPr>
            <a:xfrm>
              <a:off x="4960053" y="2638424"/>
              <a:ext cx="378619" cy="378619"/>
            </a:xfrm>
            <a:prstGeom prst="rect">
              <a:avLst/>
            </a:prstGeom>
            <a:noFill/>
            <a:ln w="19050">
              <a:solidFill>
                <a:srgbClr val="2DB6B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15"/>
            <p:cNvSpPr/>
            <p:nvPr/>
          </p:nvSpPr>
          <p:spPr>
            <a:xfrm>
              <a:off x="4529138" y="3932719"/>
              <a:ext cx="378619" cy="378619"/>
            </a:xfrm>
            <a:prstGeom prst="rect">
              <a:avLst/>
            </a:prstGeom>
            <a:noFill/>
            <a:ln w="19050">
              <a:solidFill>
                <a:srgbClr val="2DB6B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16"/>
            <p:cNvSpPr/>
            <p:nvPr/>
          </p:nvSpPr>
          <p:spPr>
            <a:xfrm>
              <a:off x="4095163" y="3932719"/>
              <a:ext cx="378619" cy="378619"/>
            </a:xfrm>
            <a:prstGeom prst="rect">
              <a:avLst/>
            </a:prstGeom>
            <a:noFill/>
            <a:ln w="19050">
              <a:solidFill>
                <a:srgbClr val="2DB6B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17"/>
            <p:cNvSpPr/>
            <p:nvPr/>
          </p:nvSpPr>
          <p:spPr>
            <a:xfrm>
              <a:off x="4952433" y="4793779"/>
              <a:ext cx="378619" cy="378619"/>
            </a:xfrm>
            <a:prstGeom prst="rect">
              <a:avLst/>
            </a:prstGeom>
            <a:noFill/>
            <a:ln w="19050">
              <a:solidFill>
                <a:srgbClr val="2DB6B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cxnSp>
        <p:nvCxnSpPr>
          <p:cNvPr id="6" name="Straight Connector 5"/>
          <p:cNvCxnSpPr/>
          <p:nvPr/>
        </p:nvCxnSpPr>
        <p:spPr>
          <a:xfrm>
            <a:off x="3209139" y="698268"/>
            <a:ext cx="0" cy="396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7" name="Rectangle 6"/>
          <p:cNvSpPr/>
          <p:nvPr/>
        </p:nvSpPr>
        <p:spPr>
          <a:xfrm>
            <a:off x="445574" y="702863"/>
            <a:ext cx="2923702" cy="355276"/>
          </a:xfrm>
          <a:prstGeom prst="rect">
            <a:avLst/>
          </a:prstGeom>
          <a:solidFill>
            <a:srgbClr val="072F54"/>
          </a:solidFill>
        </p:spPr>
        <p:txBody>
          <a:bodyPr wrap="square" lIns="180000" tIns="36000" rIns="180000" bIns="72000" anchor="ctr">
            <a:spAutoFit/>
          </a:bodyPr>
          <a:lstStyle/>
          <a:p>
            <a:r>
              <a:rPr lang="en-GB" altLang="en-US" sz="1600" b="1" dirty="0">
                <a:solidFill>
                  <a:schemeClr val="bg1"/>
                </a:solidFill>
              </a:rPr>
              <a:t>Multiply 4 Digits by 1 Digit</a:t>
            </a:r>
            <a:endParaRPr lang="en-GB" sz="1600" b="1" dirty="0">
              <a:solidFill>
                <a:schemeClr val="bg1"/>
              </a:solidFill>
            </a:endParaRPr>
          </a:p>
        </p:txBody>
      </p:sp>
      <p:pic>
        <p:nvPicPr>
          <p:cNvPr id="74" name="Picture 7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902250" y="532799"/>
            <a:ext cx="702000" cy="702000"/>
          </a:xfrm>
          <a:prstGeom prst="rect">
            <a:avLst/>
          </a:prstGeom>
        </p:spPr>
      </p:pic>
      <p:sp>
        <p:nvSpPr>
          <p:cNvPr id="75" name="Rectangle 74"/>
          <p:cNvSpPr/>
          <p:nvPr/>
        </p:nvSpPr>
        <p:spPr>
          <a:xfrm>
            <a:off x="3369276" y="702863"/>
            <a:ext cx="1141417" cy="355276"/>
          </a:xfrm>
          <a:prstGeom prst="rect">
            <a:avLst/>
          </a:prstGeom>
          <a:solidFill>
            <a:srgbClr val="00529C"/>
          </a:solidFill>
        </p:spPr>
        <p:txBody>
          <a:bodyPr wrap="square" lIns="180000" tIns="36000" rIns="180000" bIns="72000" anchor="ctr">
            <a:spAutoFit/>
          </a:bodyPr>
          <a:lstStyle/>
          <a:p>
            <a:pPr algn="ctr"/>
            <a:r>
              <a:rPr lang="en-GB" altLang="en-US" sz="1600" b="1" dirty="0" smtClean="0">
                <a:solidFill>
                  <a:schemeClr val="bg1"/>
                </a:solidFill>
              </a:rPr>
              <a:t>Deepest</a:t>
            </a:r>
            <a:endParaRPr lang="en-GB" sz="1600" b="1" dirty="0">
              <a:solidFill>
                <a:schemeClr val="bg1"/>
              </a:solidFill>
            </a:endParaRPr>
          </a:p>
        </p:txBody>
      </p:sp>
      <p:cxnSp>
        <p:nvCxnSpPr>
          <p:cNvPr id="77" name="Straight Connector 76"/>
          <p:cNvCxnSpPr/>
          <p:nvPr/>
        </p:nvCxnSpPr>
        <p:spPr>
          <a:xfrm>
            <a:off x="3369276" y="698268"/>
            <a:ext cx="0" cy="396000"/>
          </a:xfrm>
          <a:prstGeom prst="line">
            <a:avLst/>
          </a:prstGeom>
          <a:ln w="28575">
            <a:solidFill>
              <a:schemeClr val="bg1"/>
            </a:solidFill>
          </a:ln>
        </p:spPr>
        <p:style>
          <a:lnRef idx="1">
            <a:schemeClr val="accent1"/>
          </a:lnRef>
          <a:fillRef idx="0">
            <a:schemeClr val="accent1"/>
          </a:fillRef>
          <a:effectRef idx="0">
            <a:schemeClr val="accent1"/>
          </a:effectRef>
          <a:fontRef idx="minor">
            <a:schemeClr val="tx1"/>
          </a:fontRef>
        </p:style>
      </p:cxnSp>
      <p:sp>
        <p:nvSpPr>
          <p:cNvPr id="9" name="Rectangle 8"/>
          <p:cNvSpPr/>
          <p:nvPr/>
        </p:nvSpPr>
        <p:spPr>
          <a:xfrm>
            <a:off x="647700" y="1234799"/>
            <a:ext cx="2543175" cy="923330"/>
          </a:xfrm>
          <a:prstGeom prst="rect">
            <a:avLst/>
          </a:prstGeom>
        </p:spPr>
        <p:txBody>
          <a:bodyPr wrap="square">
            <a:spAutoFit/>
          </a:bodyPr>
          <a:lstStyle/>
          <a:p>
            <a:pPr>
              <a:spcAft>
                <a:spcPts val="600"/>
              </a:spcAft>
            </a:pPr>
            <a:r>
              <a:rPr lang="en-US" dirty="0"/>
              <a:t>Can you identify the missing digits in these calculations?</a:t>
            </a:r>
            <a:endParaRPr lang="en-GB" dirty="0"/>
          </a:p>
        </p:txBody>
      </p:sp>
      <p:graphicFrame>
        <p:nvGraphicFramePr>
          <p:cNvPr id="13" name="Table 12"/>
          <p:cNvGraphicFramePr>
            <a:graphicFrameLocks noGrp="1"/>
          </p:cNvGraphicFramePr>
          <p:nvPr>
            <p:extLst>
              <p:ext uri="{D42A27DB-BD31-4B8C-83A1-F6EECF244321}">
                <p14:modId xmlns:p14="http://schemas.microsoft.com/office/powerpoint/2010/main" val="2036076149"/>
              </p:ext>
            </p:extLst>
          </p:nvPr>
        </p:nvGraphicFramePr>
        <p:xfrm>
          <a:off x="3807530" y="1313213"/>
          <a:ext cx="3024000" cy="4752000"/>
        </p:xfrm>
        <a:graphic>
          <a:graphicData uri="http://schemas.openxmlformats.org/drawingml/2006/table">
            <a:tbl>
              <a:tblPr>
                <a:tableStyleId>{5C22544A-7EE6-4342-B048-85BDC9FD1C3A}</a:tableStyleId>
              </a:tblPr>
              <a:tblGrid>
                <a:gridCol w="432000"/>
                <a:gridCol w="432000"/>
                <a:gridCol w="432000"/>
                <a:gridCol w="432000"/>
                <a:gridCol w="432000"/>
                <a:gridCol w="432000"/>
                <a:gridCol w="432000"/>
              </a:tblGrid>
              <a:tr h="432000">
                <a:tc>
                  <a:txBody>
                    <a:bodyPr/>
                    <a:lstStyle/>
                    <a:p>
                      <a:pPr algn="ctr"/>
                      <a:endParaRPr lang="en-GB" dirty="0"/>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endParaRPr lang="en-GB" dirty="0"/>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endParaRPr lang="en-GB" dirty="0"/>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endParaRPr lang="en-GB" dirty="0"/>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endParaRPr lang="en-GB" dirty="0"/>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endParaRPr lang="en-GB" dirty="0"/>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endParaRPr lang="en-GB" dirty="0"/>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r>
              <a:tr h="432000">
                <a:tc>
                  <a:txBody>
                    <a:bodyPr/>
                    <a:lstStyle/>
                    <a:p>
                      <a:pPr algn="ctr"/>
                      <a:endParaRPr lang="en-GB" dirty="0">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endParaRPr lang="en-GB" dirty="0">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r>
                        <a:rPr lang="en-GB" dirty="0" smtClean="0">
                          <a:latin typeface="Kalam" panose="02000000000000000000" pitchFamily="2" charset="0"/>
                          <a:cs typeface="Kalam" panose="02000000000000000000" pitchFamily="2" charset="0"/>
                        </a:rPr>
                        <a:t>3</a:t>
                      </a:r>
                      <a:endParaRPr lang="en-GB" dirty="0">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endParaRPr lang="en-GB" dirty="0">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r>
                        <a:rPr lang="en-GB" dirty="0" smtClean="0">
                          <a:latin typeface="Kalam" panose="02000000000000000000" pitchFamily="2" charset="0"/>
                          <a:cs typeface="Kalam" panose="02000000000000000000" pitchFamily="2" charset="0"/>
                        </a:rPr>
                        <a:t>1</a:t>
                      </a:r>
                      <a:endParaRPr lang="en-GB" dirty="0">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r>
                        <a:rPr lang="en-GB" dirty="0" smtClean="0">
                          <a:latin typeface="Kalam" panose="02000000000000000000" pitchFamily="2" charset="0"/>
                          <a:cs typeface="Kalam" panose="02000000000000000000" pitchFamily="2" charset="0"/>
                        </a:rPr>
                        <a:t>4</a:t>
                      </a:r>
                      <a:endParaRPr lang="en-GB" dirty="0">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endParaRPr lang="en-GB" dirty="0">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r>
              <a:tr h="432000">
                <a:tc>
                  <a:txBody>
                    <a:bodyPr/>
                    <a:lstStyle/>
                    <a:p>
                      <a:pPr algn="ctr"/>
                      <a:endParaRPr lang="en-GB" dirty="0">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r>
                        <a:rPr lang="en-GB" dirty="0" smtClean="0">
                          <a:latin typeface="Kalam" panose="02000000000000000000" pitchFamily="2" charset="0"/>
                          <a:cs typeface="Kalam" panose="02000000000000000000" pitchFamily="2" charset="0"/>
                        </a:rPr>
                        <a:t>×</a:t>
                      </a:r>
                      <a:endParaRPr lang="en-GB" dirty="0">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endParaRPr lang="en-GB" dirty="0">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endParaRPr lang="en-GB" dirty="0">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endParaRPr lang="en-GB" dirty="0">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r>
                        <a:rPr lang="en-GB" dirty="0" smtClean="0">
                          <a:latin typeface="Kalam" panose="02000000000000000000" pitchFamily="2" charset="0"/>
                          <a:cs typeface="Kalam" panose="02000000000000000000" pitchFamily="2" charset="0"/>
                        </a:rPr>
                        <a:t>3</a:t>
                      </a:r>
                      <a:endParaRPr lang="en-GB" dirty="0">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endParaRPr lang="en-GB" dirty="0">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r>
              <a:tr h="432000">
                <a:tc>
                  <a:txBody>
                    <a:bodyPr/>
                    <a:lstStyle/>
                    <a:p>
                      <a:pPr algn="ctr"/>
                      <a:endParaRPr lang="en-GB" dirty="0">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endParaRPr lang="en-GB" dirty="0">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endParaRPr lang="en-GB" dirty="0">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r>
                        <a:rPr lang="en-GB" dirty="0" smtClean="0">
                          <a:latin typeface="Kalam" panose="02000000000000000000" pitchFamily="2" charset="0"/>
                          <a:cs typeface="Kalam" panose="02000000000000000000" pitchFamily="2" charset="0"/>
                        </a:rPr>
                        <a:t>6</a:t>
                      </a:r>
                      <a:endParaRPr lang="en-GB" dirty="0">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endParaRPr lang="en-GB" dirty="0">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r>
                        <a:rPr lang="en-GB" dirty="0" smtClean="0">
                          <a:latin typeface="Kalam" panose="02000000000000000000" pitchFamily="2" charset="0"/>
                          <a:cs typeface="Kalam" panose="02000000000000000000" pitchFamily="2" charset="0"/>
                        </a:rPr>
                        <a:t>2</a:t>
                      </a:r>
                      <a:endParaRPr lang="en-GB" dirty="0">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endParaRPr lang="en-GB" dirty="0">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r>
              <a:tr h="432000">
                <a:tc>
                  <a:txBody>
                    <a:bodyPr/>
                    <a:lstStyle/>
                    <a:p>
                      <a:pPr algn="ctr"/>
                      <a:endParaRPr lang="en-GB" dirty="0">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endParaRPr lang="en-GB" dirty="0">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endParaRPr lang="en-GB" b="1" baseline="30000" dirty="0">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endParaRPr lang="en-GB" b="1" baseline="30000" dirty="0">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endParaRPr lang="en-GB" b="1" baseline="30000" dirty="0">
                        <a:solidFill>
                          <a:srgbClr val="00B050"/>
                        </a:solidFill>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endParaRPr lang="en-GB" dirty="0">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endParaRPr lang="en-GB" dirty="0">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r>
              <a:tr h="432000">
                <a:tc>
                  <a:txBody>
                    <a:bodyPr/>
                    <a:lstStyle/>
                    <a:p>
                      <a:pPr algn="ctr"/>
                      <a:endParaRPr lang="en-GB" dirty="0">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endParaRPr lang="en-GB" dirty="0">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endParaRPr lang="en-GB" dirty="0">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endParaRPr lang="en-GB" dirty="0">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endParaRPr lang="en-GB" dirty="0">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endParaRPr lang="en-GB" dirty="0">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endParaRPr lang="en-GB" dirty="0">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r>
              <a:tr h="432000">
                <a:tc>
                  <a:txBody>
                    <a:bodyPr/>
                    <a:lstStyle/>
                    <a:p>
                      <a:pPr algn="ctr"/>
                      <a:endParaRPr lang="en-GB" dirty="0">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endParaRPr lang="en-GB" dirty="0">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endParaRPr lang="en-GB" dirty="0">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endParaRPr lang="en-GB" dirty="0">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r>
                        <a:rPr lang="en-GB" dirty="0" smtClean="0">
                          <a:latin typeface="Kalam" panose="02000000000000000000" pitchFamily="2" charset="0"/>
                          <a:cs typeface="Kalam" panose="02000000000000000000" pitchFamily="2" charset="0"/>
                        </a:rPr>
                        <a:t>2</a:t>
                      </a:r>
                      <a:endParaRPr lang="en-GB" dirty="0">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r>
                        <a:rPr lang="en-GB" dirty="0" smtClean="0">
                          <a:latin typeface="Kalam" panose="02000000000000000000" pitchFamily="2" charset="0"/>
                          <a:cs typeface="Kalam" panose="02000000000000000000" pitchFamily="2" charset="0"/>
                        </a:rPr>
                        <a:t>4</a:t>
                      </a:r>
                      <a:endParaRPr lang="en-GB" dirty="0">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endParaRPr lang="en-GB" dirty="0">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r>
              <a:tr h="432000">
                <a:tc>
                  <a:txBody>
                    <a:bodyPr/>
                    <a:lstStyle/>
                    <a:p>
                      <a:pPr algn="ctr"/>
                      <a:endParaRPr lang="en-GB" dirty="0">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r>
                        <a:rPr lang="en-GB" smtClean="0">
                          <a:latin typeface="Kalam" panose="02000000000000000000" pitchFamily="2" charset="0"/>
                          <a:cs typeface="Kalam" panose="02000000000000000000" pitchFamily="2" charset="0"/>
                        </a:rPr>
                        <a:t>×</a:t>
                      </a:r>
                      <a:endParaRPr lang="en-GB" dirty="0">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endParaRPr lang="en-GB" dirty="0">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endParaRPr lang="en-GB" dirty="0">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endParaRPr lang="en-GB" dirty="0">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r>
                        <a:rPr lang="en-GB" dirty="0" smtClean="0">
                          <a:latin typeface="Kalam" panose="02000000000000000000" pitchFamily="2" charset="0"/>
                          <a:cs typeface="Kalam" panose="02000000000000000000" pitchFamily="2" charset="0"/>
                        </a:rPr>
                        <a:t>5</a:t>
                      </a:r>
                      <a:endParaRPr lang="en-GB" dirty="0">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endParaRPr lang="en-GB" dirty="0">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r>
              <a:tr h="432000">
                <a:tc>
                  <a:txBody>
                    <a:bodyPr/>
                    <a:lstStyle/>
                    <a:p>
                      <a:pPr algn="ctr"/>
                      <a:endParaRPr lang="en-GB" dirty="0">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r>
                        <a:rPr lang="en-GB" dirty="0" smtClean="0">
                          <a:latin typeface="Kalam" panose="02000000000000000000" pitchFamily="2" charset="0"/>
                          <a:cs typeface="Kalam" panose="02000000000000000000" pitchFamily="2" charset="0"/>
                        </a:rPr>
                        <a:t>2</a:t>
                      </a:r>
                      <a:endParaRPr lang="en-GB" dirty="0">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r>
                        <a:rPr lang="en-GB" dirty="0" smtClean="0">
                          <a:latin typeface="Kalam" panose="02000000000000000000" pitchFamily="2" charset="0"/>
                          <a:cs typeface="Kalam" panose="02000000000000000000" pitchFamily="2" charset="0"/>
                        </a:rPr>
                        <a:t>5</a:t>
                      </a:r>
                      <a:endParaRPr lang="en-GB" dirty="0">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r>
                        <a:rPr lang="en-GB" dirty="0" smtClean="0">
                          <a:latin typeface="Kalam" panose="02000000000000000000" pitchFamily="2" charset="0"/>
                          <a:cs typeface="Kalam" panose="02000000000000000000" pitchFamily="2" charset="0"/>
                        </a:rPr>
                        <a:t>1</a:t>
                      </a:r>
                      <a:endParaRPr lang="en-GB" dirty="0">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endParaRPr lang="en-GB" dirty="0">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r>
                        <a:rPr lang="en-GB" dirty="0" smtClean="0">
                          <a:latin typeface="Kalam" panose="02000000000000000000" pitchFamily="2" charset="0"/>
                          <a:cs typeface="Kalam" panose="02000000000000000000" pitchFamily="2" charset="0"/>
                        </a:rPr>
                        <a:t>0</a:t>
                      </a:r>
                      <a:endParaRPr lang="en-GB" dirty="0">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9050" cap="flat" cmpd="sng" algn="ctr">
                      <a:solidFill>
                        <a:schemeClr val="tx1"/>
                      </a:solidFill>
                      <a:prstDash val="solid"/>
                      <a:round/>
                      <a:headEnd type="none" w="med" len="med"/>
                      <a:tailEnd type="none" w="med" len="med"/>
                    </a:lnT>
                    <a:lnB w="19050" cap="flat" cmpd="sng" algn="ctr">
                      <a:solidFill>
                        <a:schemeClr val="tx1"/>
                      </a:solidFill>
                      <a:prstDash val="solid"/>
                      <a:round/>
                      <a:headEnd type="none" w="med" len="med"/>
                      <a:tailEnd type="none" w="med" len="med"/>
                    </a:lnB>
                    <a:noFill/>
                  </a:tcPr>
                </a:tc>
                <a:tc>
                  <a:txBody>
                    <a:bodyPr/>
                    <a:lstStyle/>
                    <a:p>
                      <a:pPr algn="ctr"/>
                      <a:endParaRPr lang="en-GB" dirty="0">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r>
              <a:tr h="432000">
                <a:tc>
                  <a:txBody>
                    <a:bodyPr/>
                    <a:lstStyle/>
                    <a:p>
                      <a:pPr algn="ctr"/>
                      <a:endParaRPr lang="en-GB" dirty="0">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endParaRPr lang="en-GB" dirty="0">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endParaRPr lang="en-GB" dirty="0">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endParaRPr lang="en-GB" b="1" baseline="30000" dirty="0">
                        <a:solidFill>
                          <a:srgbClr val="00B050"/>
                        </a:solidFill>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endParaRPr lang="en-GB" b="1" baseline="30000" dirty="0">
                        <a:solidFill>
                          <a:srgbClr val="00B050"/>
                        </a:solidFill>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endParaRPr lang="en-GB" dirty="0">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9050" cap="flat" cmpd="sng" algn="ctr">
                      <a:solidFill>
                        <a:schemeClr val="tx1"/>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endParaRPr lang="en-GB" dirty="0">
                        <a:latin typeface="Kalam" panose="02000000000000000000" pitchFamily="2" charset="0"/>
                        <a:cs typeface="Kalam" panose="02000000000000000000" pitchFamily="2" charset="0"/>
                      </a:endParaRPr>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r>
              <a:tr h="432000">
                <a:tc>
                  <a:txBody>
                    <a:bodyPr/>
                    <a:lstStyle/>
                    <a:p>
                      <a:pPr algn="ctr"/>
                      <a:endParaRPr lang="en-GB" dirty="0"/>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endParaRPr lang="en-GB" dirty="0"/>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endParaRPr lang="en-GB" dirty="0"/>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endParaRPr lang="en-GB" dirty="0"/>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endParaRPr lang="en-GB" dirty="0"/>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endParaRPr lang="en-GB" dirty="0"/>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c>
                  <a:txBody>
                    <a:bodyPr/>
                    <a:lstStyle/>
                    <a:p>
                      <a:pPr algn="ctr"/>
                      <a:endParaRPr lang="en-GB" dirty="0"/>
                    </a:p>
                  </a:txBody>
                  <a:tcPr anchor="ctr">
                    <a:lnL w="12700" cap="flat" cmpd="sng" algn="ctr">
                      <a:solidFill>
                        <a:schemeClr val="bg1">
                          <a:lumMod val="75000"/>
                        </a:schemeClr>
                      </a:solidFill>
                      <a:prstDash val="solid"/>
                      <a:round/>
                      <a:headEnd type="none" w="med" len="med"/>
                      <a:tailEnd type="none" w="med" len="med"/>
                    </a:lnL>
                    <a:lnR w="12700" cap="flat" cmpd="sng" algn="ctr">
                      <a:solidFill>
                        <a:schemeClr val="bg1">
                          <a:lumMod val="75000"/>
                        </a:schemeClr>
                      </a:solidFill>
                      <a:prstDash val="solid"/>
                      <a:round/>
                      <a:headEnd type="none" w="med" len="med"/>
                      <a:tailEnd type="none" w="med" len="med"/>
                    </a:lnR>
                    <a:lnT w="12700" cap="flat" cmpd="sng" algn="ctr">
                      <a:solidFill>
                        <a:schemeClr val="bg1">
                          <a:lumMod val="75000"/>
                        </a:schemeClr>
                      </a:solidFill>
                      <a:prstDash val="solid"/>
                      <a:round/>
                      <a:headEnd type="none" w="med" len="med"/>
                      <a:tailEnd type="none" w="med" len="med"/>
                    </a:lnT>
                    <a:lnB w="12700" cap="flat" cmpd="sng" algn="ctr">
                      <a:solidFill>
                        <a:schemeClr val="bg1">
                          <a:lumMod val="75000"/>
                        </a:schemeClr>
                      </a:solidFill>
                      <a:prstDash val="solid"/>
                      <a:round/>
                      <a:headEnd type="none" w="med" len="med"/>
                      <a:tailEnd type="none" w="med" len="med"/>
                    </a:lnB>
                    <a:noFill/>
                  </a:tcPr>
                </a:tc>
              </a:tr>
            </a:tbl>
          </a:graphicData>
        </a:graphic>
      </p:graphicFrame>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20437457">
            <a:off x="7237849" y="1356974"/>
            <a:ext cx="192141" cy="3893820"/>
          </a:xfrm>
          <a:prstGeom prst="rect">
            <a:avLst/>
          </a:prstGeom>
          <a:effectLst>
            <a:outerShdw blurRad="88900" dist="50800" dir="8100000" algn="tr" rotWithShape="0">
              <a:prstClr val="black">
                <a:alpha val="20000"/>
              </a:prstClr>
            </a:outerShdw>
          </a:effectLst>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871859" y="3017043"/>
            <a:ext cx="2596193" cy="3374660"/>
          </a:xfrm>
          <a:prstGeom prst="rect">
            <a:avLst/>
          </a:prstGeom>
        </p:spPr>
      </p:pic>
      <p:sp>
        <p:nvSpPr>
          <p:cNvPr id="19" name="TextBox 18"/>
          <p:cNvSpPr txBox="1"/>
          <p:nvPr/>
        </p:nvSpPr>
        <p:spPr>
          <a:xfrm>
            <a:off x="5150718" y="1788558"/>
            <a:ext cx="359019" cy="378619"/>
          </a:xfrm>
          <a:prstGeom prst="rect">
            <a:avLst/>
          </a:prstGeom>
          <a:noFill/>
        </p:spPr>
        <p:txBody>
          <a:bodyPr wrap="square" rtlCol="0">
            <a:spAutoFit/>
          </a:bodyPr>
          <a:lstStyle/>
          <a:p>
            <a:r>
              <a:rPr lang="en-GB" dirty="0" smtClean="0">
                <a:solidFill>
                  <a:srgbClr val="00B050"/>
                </a:solidFill>
                <a:latin typeface="Kalam" panose="02000000000000000000" pitchFamily="2" charset="0"/>
                <a:cs typeface="Kalam" panose="02000000000000000000" pitchFamily="2" charset="0"/>
              </a:rPr>
              <a:t>2</a:t>
            </a:r>
            <a:endParaRPr lang="en-GB" dirty="0">
              <a:solidFill>
                <a:srgbClr val="00B050"/>
              </a:solidFill>
              <a:latin typeface="Kalam" panose="02000000000000000000" pitchFamily="2" charset="0"/>
              <a:cs typeface="Kalam" panose="02000000000000000000" pitchFamily="2" charset="0"/>
            </a:endParaRPr>
          </a:p>
        </p:txBody>
      </p:sp>
      <p:sp>
        <p:nvSpPr>
          <p:cNvPr id="23" name="TextBox 22"/>
          <p:cNvSpPr txBox="1"/>
          <p:nvPr/>
        </p:nvSpPr>
        <p:spPr>
          <a:xfrm>
            <a:off x="4724363" y="2660485"/>
            <a:ext cx="359019" cy="378619"/>
          </a:xfrm>
          <a:prstGeom prst="rect">
            <a:avLst/>
          </a:prstGeom>
          <a:noFill/>
        </p:spPr>
        <p:txBody>
          <a:bodyPr wrap="square" rtlCol="0">
            <a:spAutoFit/>
          </a:bodyPr>
          <a:lstStyle/>
          <a:p>
            <a:r>
              <a:rPr lang="en-GB" dirty="0" smtClean="0">
                <a:solidFill>
                  <a:srgbClr val="00B050"/>
                </a:solidFill>
                <a:latin typeface="Kalam" panose="02000000000000000000" pitchFamily="2" charset="0"/>
                <a:cs typeface="Kalam" panose="02000000000000000000" pitchFamily="2" charset="0"/>
              </a:rPr>
              <a:t>9</a:t>
            </a:r>
            <a:endParaRPr lang="en-GB" dirty="0">
              <a:solidFill>
                <a:srgbClr val="00B050"/>
              </a:solidFill>
              <a:latin typeface="Kalam" panose="02000000000000000000" pitchFamily="2" charset="0"/>
              <a:cs typeface="Kalam" panose="02000000000000000000" pitchFamily="2" charset="0"/>
            </a:endParaRPr>
          </a:p>
        </p:txBody>
      </p:sp>
      <p:sp>
        <p:nvSpPr>
          <p:cNvPr id="24" name="TextBox 23"/>
          <p:cNvSpPr txBox="1"/>
          <p:nvPr/>
        </p:nvSpPr>
        <p:spPr>
          <a:xfrm>
            <a:off x="5579452" y="2660484"/>
            <a:ext cx="359019" cy="378619"/>
          </a:xfrm>
          <a:prstGeom prst="rect">
            <a:avLst/>
          </a:prstGeom>
          <a:noFill/>
        </p:spPr>
        <p:txBody>
          <a:bodyPr wrap="square" rtlCol="0">
            <a:spAutoFit/>
          </a:bodyPr>
          <a:lstStyle/>
          <a:p>
            <a:r>
              <a:rPr lang="en-GB" dirty="0" smtClean="0">
                <a:solidFill>
                  <a:srgbClr val="00B050"/>
                </a:solidFill>
                <a:latin typeface="Kalam" panose="02000000000000000000" pitchFamily="2" charset="0"/>
                <a:cs typeface="Kalam" panose="02000000000000000000" pitchFamily="2" charset="0"/>
              </a:rPr>
              <a:t>4</a:t>
            </a:r>
            <a:endParaRPr lang="en-GB" dirty="0">
              <a:solidFill>
                <a:srgbClr val="00B050"/>
              </a:solidFill>
              <a:latin typeface="Kalam" panose="02000000000000000000" pitchFamily="2" charset="0"/>
              <a:cs typeface="Kalam" panose="02000000000000000000" pitchFamily="2" charset="0"/>
            </a:endParaRPr>
          </a:p>
        </p:txBody>
      </p:sp>
      <p:sp>
        <p:nvSpPr>
          <p:cNvPr id="25" name="TextBox 24"/>
          <p:cNvSpPr txBox="1"/>
          <p:nvPr/>
        </p:nvSpPr>
        <p:spPr>
          <a:xfrm>
            <a:off x="4709964" y="3949628"/>
            <a:ext cx="359019" cy="378619"/>
          </a:xfrm>
          <a:prstGeom prst="rect">
            <a:avLst/>
          </a:prstGeom>
          <a:noFill/>
        </p:spPr>
        <p:txBody>
          <a:bodyPr wrap="square" rtlCol="0">
            <a:spAutoFit/>
          </a:bodyPr>
          <a:lstStyle/>
          <a:p>
            <a:r>
              <a:rPr lang="en-GB" dirty="0" smtClean="0">
                <a:solidFill>
                  <a:srgbClr val="00B050"/>
                </a:solidFill>
                <a:latin typeface="Kalam" panose="02000000000000000000" pitchFamily="2" charset="0"/>
                <a:cs typeface="Kalam" panose="02000000000000000000" pitchFamily="2" charset="0"/>
              </a:rPr>
              <a:t>5</a:t>
            </a:r>
            <a:endParaRPr lang="en-GB" dirty="0">
              <a:solidFill>
                <a:srgbClr val="00B050"/>
              </a:solidFill>
              <a:latin typeface="Kalam" panose="02000000000000000000" pitchFamily="2" charset="0"/>
              <a:cs typeface="Kalam" panose="02000000000000000000" pitchFamily="2" charset="0"/>
            </a:endParaRPr>
          </a:p>
        </p:txBody>
      </p:sp>
      <p:sp>
        <p:nvSpPr>
          <p:cNvPr id="26" name="TextBox 25"/>
          <p:cNvSpPr txBox="1"/>
          <p:nvPr/>
        </p:nvSpPr>
        <p:spPr>
          <a:xfrm>
            <a:off x="5175408" y="3945347"/>
            <a:ext cx="359019" cy="378619"/>
          </a:xfrm>
          <a:prstGeom prst="rect">
            <a:avLst/>
          </a:prstGeom>
          <a:noFill/>
        </p:spPr>
        <p:txBody>
          <a:bodyPr wrap="square" rtlCol="0">
            <a:spAutoFit/>
          </a:bodyPr>
          <a:lstStyle/>
          <a:p>
            <a:r>
              <a:rPr lang="en-GB" dirty="0" smtClean="0">
                <a:solidFill>
                  <a:srgbClr val="00B050"/>
                </a:solidFill>
                <a:latin typeface="Kalam" panose="02000000000000000000" pitchFamily="2" charset="0"/>
                <a:cs typeface="Kalam" panose="02000000000000000000" pitchFamily="2" charset="0"/>
              </a:rPr>
              <a:t>0</a:t>
            </a:r>
            <a:endParaRPr lang="en-GB" dirty="0">
              <a:solidFill>
                <a:srgbClr val="00B050"/>
              </a:solidFill>
              <a:latin typeface="Kalam" panose="02000000000000000000" pitchFamily="2" charset="0"/>
              <a:cs typeface="Kalam" panose="02000000000000000000" pitchFamily="2" charset="0"/>
            </a:endParaRPr>
          </a:p>
        </p:txBody>
      </p:sp>
      <p:sp>
        <p:nvSpPr>
          <p:cNvPr id="27" name="TextBox 26"/>
          <p:cNvSpPr txBox="1"/>
          <p:nvPr/>
        </p:nvSpPr>
        <p:spPr>
          <a:xfrm>
            <a:off x="5571832" y="4808237"/>
            <a:ext cx="359019" cy="378619"/>
          </a:xfrm>
          <a:prstGeom prst="rect">
            <a:avLst/>
          </a:prstGeom>
          <a:noFill/>
        </p:spPr>
        <p:txBody>
          <a:bodyPr wrap="square" rtlCol="0">
            <a:spAutoFit/>
          </a:bodyPr>
          <a:lstStyle/>
          <a:p>
            <a:r>
              <a:rPr lang="en-GB" dirty="0" smtClean="0">
                <a:solidFill>
                  <a:srgbClr val="00B050"/>
                </a:solidFill>
                <a:latin typeface="Kalam" panose="02000000000000000000" pitchFamily="2" charset="0"/>
                <a:cs typeface="Kalam" panose="02000000000000000000" pitchFamily="2" charset="0"/>
              </a:rPr>
              <a:t>2</a:t>
            </a:r>
            <a:endParaRPr lang="en-GB" dirty="0">
              <a:solidFill>
                <a:srgbClr val="00B050"/>
              </a:solidFill>
              <a:latin typeface="Kalam" panose="02000000000000000000" pitchFamily="2" charset="0"/>
              <a:cs typeface="Kalam" panose="02000000000000000000" pitchFamily="2" charset="0"/>
            </a:endParaRPr>
          </a:p>
        </p:txBody>
      </p:sp>
      <p:sp>
        <p:nvSpPr>
          <p:cNvPr id="28" name="TextBox 27"/>
          <p:cNvSpPr txBox="1"/>
          <p:nvPr/>
        </p:nvSpPr>
        <p:spPr>
          <a:xfrm>
            <a:off x="5562033" y="3088694"/>
            <a:ext cx="359019" cy="276999"/>
          </a:xfrm>
          <a:prstGeom prst="rect">
            <a:avLst/>
          </a:prstGeom>
          <a:noFill/>
        </p:spPr>
        <p:txBody>
          <a:bodyPr wrap="square" rtlCol="0">
            <a:spAutoFit/>
          </a:bodyPr>
          <a:lstStyle/>
          <a:p>
            <a:pPr algn="ctr"/>
            <a:r>
              <a:rPr lang="en-GB" b="1" baseline="30000" dirty="0">
                <a:solidFill>
                  <a:srgbClr val="00B050"/>
                </a:solidFill>
                <a:latin typeface="Kalam" panose="02000000000000000000" pitchFamily="2" charset="0"/>
                <a:cs typeface="Kalam" panose="02000000000000000000" pitchFamily="2" charset="0"/>
              </a:rPr>
              <a:t>1</a:t>
            </a:r>
          </a:p>
        </p:txBody>
      </p:sp>
      <p:sp>
        <p:nvSpPr>
          <p:cNvPr id="29" name="TextBox 28"/>
          <p:cNvSpPr txBox="1"/>
          <p:nvPr/>
        </p:nvSpPr>
        <p:spPr>
          <a:xfrm>
            <a:off x="5554413" y="5239381"/>
            <a:ext cx="359019" cy="276999"/>
          </a:xfrm>
          <a:prstGeom prst="rect">
            <a:avLst/>
          </a:prstGeom>
          <a:noFill/>
        </p:spPr>
        <p:txBody>
          <a:bodyPr wrap="square" rtlCol="0">
            <a:spAutoFit/>
          </a:bodyPr>
          <a:lstStyle/>
          <a:p>
            <a:pPr algn="ctr"/>
            <a:r>
              <a:rPr lang="en-GB" b="1" baseline="30000" dirty="0" smtClean="0">
                <a:solidFill>
                  <a:srgbClr val="00B050"/>
                </a:solidFill>
                <a:latin typeface="Kalam" panose="02000000000000000000" pitchFamily="2" charset="0"/>
                <a:cs typeface="Kalam" panose="02000000000000000000" pitchFamily="2" charset="0"/>
              </a:rPr>
              <a:t>2</a:t>
            </a:r>
            <a:endParaRPr lang="en-GB" b="1" baseline="30000" dirty="0">
              <a:solidFill>
                <a:srgbClr val="00B050"/>
              </a:solidFill>
              <a:latin typeface="Kalam" panose="02000000000000000000" pitchFamily="2" charset="0"/>
              <a:cs typeface="Kalam" panose="02000000000000000000" pitchFamily="2" charset="0"/>
            </a:endParaRPr>
          </a:p>
        </p:txBody>
      </p:sp>
      <p:sp>
        <p:nvSpPr>
          <p:cNvPr id="30" name="TextBox 29"/>
          <p:cNvSpPr txBox="1"/>
          <p:nvPr/>
        </p:nvSpPr>
        <p:spPr>
          <a:xfrm>
            <a:off x="5144927" y="5239381"/>
            <a:ext cx="359019" cy="276999"/>
          </a:xfrm>
          <a:prstGeom prst="rect">
            <a:avLst/>
          </a:prstGeom>
          <a:noFill/>
        </p:spPr>
        <p:txBody>
          <a:bodyPr wrap="square" rtlCol="0">
            <a:spAutoFit/>
          </a:bodyPr>
          <a:lstStyle/>
          <a:p>
            <a:pPr algn="ctr"/>
            <a:r>
              <a:rPr lang="en-GB" b="1" baseline="30000" dirty="0">
                <a:solidFill>
                  <a:srgbClr val="00B050"/>
                </a:solidFill>
                <a:latin typeface="Kalam" panose="02000000000000000000" pitchFamily="2" charset="0"/>
                <a:cs typeface="Kalam" panose="02000000000000000000" pitchFamily="2" charset="0"/>
              </a:rPr>
              <a:t>1</a:t>
            </a:r>
          </a:p>
        </p:txBody>
      </p:sp>
    </p:spTree>
    <p:extLst>
      <p:ext uri="{BB962C8B-B14F-4D97-AF65-F5344CB8AC3E}">
        <p14:creationId xmlns:p14="http://schemas.microsoft.com/office/powerpoint/2010/main" val="41951363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8"/>
                                        </p:tgtEl>
                                        <p:attrNameLst>
                                          <p:attrName>style.visibility</p:attrName>
                                        </p:attrNameLst>
                                      </p:cBhvr>
                                      <p:to>
                                        <p:strVal val="visible"/>
                                      </p:to>
                                    </p:set>
                                    <p:animEffect transition="in" filter="fade">
                                      <p:cBhvr>
                                        <p:cTn id="7" dur="500"/>
                                        <p:tgtEl>
                                          <p:spTgt spid="2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4"/>
                                        </p:tgtEl>
                                        <p:attrNameLst>
                                          <p:attrName>style.visibility</p:attrName>
                                        </p:attrNameLst>
                                      </p:cBhvr>
                                      <p:to>
                                        <p:strVal val="visible"/>
                                      </p:to>
                                    </p:set>
                                    <p:animEffect transition="in" filter="fade">
                                      <p:cBhvr>
                                        <p:cTn id="12" dur="500"/>
                                        <p:tgtEl>
                                          <p:spTgt spid="24"/>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fade">
                                      <p:cBhvr>
                                        <p:cTn id="17" dur="500"/>
                                        <p:tgtEl>
                                          <p:spTgt spid="19"/>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3"/>
                                        </p:tgtEl>
                                        <p:attrNameLst>
                                          <p:attrName>style.visibility</p:attrName>
                                        </p:attrNameLst>
                                      </p:cBhvr>
                                      <p:to>
                                        <p:strVal val="visible"/>
                                      </p:to>
                                    </p:set>
                                    <p:animEffect transition="in" filter="fade">
                                      <p:cBhvr>
                                        <p:cTn id="22" dur="500"/>
                                        <p:tgtEl>
                                          <p:spTgt spid="23"/>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9"/>
                                        </p:tgtEl>
                                        <p:attrNameLst>
                                          <p:attrName>style.visibility</p:attrName>
                                        </p:attrNameLst>
                                      </p:cBhvr>
                                      <p:to>
                                        <p:strVal val="visible"/>
                                      </p:to>
                                    </p:set>
                                    <p:animEffect transition="in" filter="fade">
                                      <p:cBhvr>
                                        <p:cTn id="27" dur="500"/>
                                        <p:tgtEl>
                                          <p:spTgt spid="29"/>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27"/>
                                        </p:tgtEl>
                                        <p:attrNameLst>
                                          <p:attrName>style.visibility</p:attrName>
                                        </p:attrNameLst>
                                      </p:cBhvr>
                                      <p:to>
                                        <p:strVal val="visible"/>
                                      </p:to>
                                    </p:set>
                                    <p:animEffect transition="in" filter="fade">
                                      <p:cBhvr>
                                        <p:cTn id="32" dur="500"/>
                                        <p:tgtEl>
                                          <p:spTgt spid="27"/>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30"/>
                                        </p:tgtEl>
                                        <p:attrNameLst>
                                          <p:attrName>style.visibility</p:attrName>
                                        </p:attrNameLst>
                                      </p:cBhvr>
                                      <p:to>
                                        <p:strVal val="visible"/>
                                      </p:to>
                                    </p:set>
                                    <p:animEffect transition="in" filter="fade">
                                      <p:cBhvr>
                                        <p:cTn id="37" dur="500"/>
                                        <p:tgtEl>
                                          <p:spTgt spid="30"/>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26"/>
                                        </p:tgtEl>
                                        <p:attrNameLst>
                                          <p:attrName>style.visibility</p:attrName>
                                        </p:attrNameLst>
                                      </p:cBhvr>
                                      <p:to>
                                        <p:strVal val="visible"/>
                                      </p:to>
                                    </p:set>
                                    <p:animEffect transition="in" filter="fade">
                                      <p:cBhvr>
                                        <p:cTn id="42" dur="500"/>
                                        <p:tgtEl>
                                          <p:spTgt spid="26"/>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25"/>
                                        </p:tgtEl>
                                        <p:attrNameLst>
                                          <p:attrName>style.visibility</p:attrName>
                                        </p:attrNameLst>
                                      </p:cBhvr>
                                      <p:to>
                                        <p:strVal val="visible"/>
                                      </p:to>
                                    </p:set>
                                    <p:animEffect transition="in" filter="fade">
                                      <p:cBhvr>
                                        <p:cTn id="47"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3" grpId="0"/>
      <p:bldP spid="24" grpId="0"/>
      <p:bldP spid="25" grpId="0"/>
      <p:bldP spid="26" grpId="0"/>
      <p:bldP spid="27" grpId="0"/>
      <p:bldP spid="28" grpId="0"/>
      <p:bldP spid="29" grpId="0"/>
      <p:bldP spid="3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xmlns="" id="{CC3F129B-2D47-483A-A90C-799D2C477CF6}"/>
              </a:ext>
            </a:extLst>
          </p:cNvPr>
          <p:cNvSpPr/>
          <p:nvPr/>
        </p:nvSpPr>
        <p:spPr>
          <a:xfrm>
            <a:off x="4563663" y="1819414"/>
            <a:ext cx="3824688" cy="4273409"/>
          </a:xfrm>
          <a:prstGeom prst="rect">
            <a:avLst/>
          </a:prstGeom>
          <a:solidFill>
            <a:srgbClr val="4EB2E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p:cNvSpPr/>
          <p:nvPr/>
        </p:nvSpPr>
        <p:spPr>
          <a:xfrm>
            <a:off x="755650" y="1822827"/>
            <a:ext cx="3816349" cy="4269997"/>
          </a:xfrm>
          <a:prstGeom prst="rect">
            <a:avLst/>
          </a:prstGeom>
          <a:solidFill>
            <a:srgbClr val="007AC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ectangle 4"/>
          <p:cNvSpPr/>
          <p:nvPr/>
        </p:nvSpPr>
        <p:spPr>
          <a:xfrm>
            <a:off x="755649" y="1364071"/>
            <a:ext cx="7632701" cy="458757"/>
          </a:xfrm>
          <a:prstGeom prst="rect">
            <a:avLst/>
          </a:prstGeom>
          <a:solidFill>
            <a:srgbClr val="C7E8FD"/>
          </a:solidFill>
        </p:spPr>
        <p:txBody>
          <a:bodyPr wrap="square" lIns="72000" tIns="72000" rIns="72000" bIns="108000">
            <a:spAutoFit/>
          </a:bodyPr>
          <a:lstStyle/>
          <a:p>
            <a:pPr algn="ctr"/>
            <a:r>
              <a:rPr lang="en-GB" dirty="0"/>
              <a:t>Dive in by completing your own activity!</a:t>
            </a:r>
          </a:p>
        </p:txBody>
      </p:sp>
      <p:pic>
        <p:nvPicPr>
          <p:cNvPr id="6" name="Picture 5">
            <a:extLst>
              <a:ext uri="{FF2B5EF4-FFF2-40B4-BE49-F238E27FC236}">
                <a16:creationId xmlns:a16="http://schemas.microsoft.com/office/drawing/2014/main" xmlns="" id="{61B74EBF-AD1B-4DC1-AB71-6B21B868FC7D}"/>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15355" t="500" r="27421" b="1"/>
          <a:stretch/>
        </p:blipFill>
        <p:spPr>
          <a:xfrm>
            <a:off x="755650" y="1819415"/>
            <a:ext cx="3818059" cy="4273409"/>
          </a:xfrm>
          <a:prstGeom prst="rect">
            <a:avLst/>
          </a:prstGeom>
        </p:spPr>
      </p:pic>
      <p:pic>
        <p:nvPicPr>
          <p:cNvPr id="21" name="Picture 20">
            <a:extLst>
              <a:ext uri="{FF2B5EF4-FFF2-40B4-BE49-F238E27FC236}">
                <a16:creationId xmlns:a16="http://schemas.microsoft.com/office/drawing/2014/main" xmlns="" id="{23B3C386-037D-47BC-B81B-E45DB0C5678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682123" y="2033107"/>
            <a:ext cx="2722090" cy="3849436"/>
          </a:xfrm>
          <a:prstGeom prst="rect">
            <a:avLst/>
          </a:prstGeom>
          <a:effectLst>
            <a:outerShdw blurRad="63500" sx="102000" sy="102000" algn="ctr" rotWithShape="0">
              <a:prstClr val="black">
                <a:alpha val="20000"/>
              </a:prstClr>
            </a:outerShdw>
          </a:effectLst>
        </p:spPr>
      </p:pic>
      <p:pic>
        <p:nvPicPr>
          <p:cNvPr id="23" name="Picture 22">
            <a:extLst>
              <a:ext uri="{FF2B5EF4-FFF2-40B4-BE49-F238E27FC236}">
                <a16:creationId xmlns:a16="http://schemas.microsoft.com/office/drawing/2014/main" xmlns="" id="{A410F3B9-A120-4B78-B8FC-DBBE2542D027}"/>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554426" y="2033107"/>
            <a:ext cx="2722090" cy="3849436"/>
          </a:xfrm>
          <a:prstGeom prst="rect">
            <a:avLst/>
          </a:prstGeom>
          <a:effectLst>
            <a:outerShdw blurRad="63500" sx="102000" sy="102000" algn="ctr" rotWithShape="0">
              <a:prstClr val="black">
                <a:alpha val="20000"/>
              </a:prstClr>
            </a:outerShdw>
          </a:effectLst>
        </p:spPr>
      </p:pic>
      <p:sp>
        <p:nvSpPr>
          <p:cNvPr id="14" name="Rectangle 13"/>
          <p:cNvSpPr/>
          <p:nvPr/>
        </p:nvSpPr>
        <p:spPr>
          <a:xfrm>
            <a:off x="445574" y="702863"/>
            <a:ext cx="2923702" cy="355276"/>
          </a:xfrm>
          <a:prstGeom prst="rect">
            <a:avLst/>
          </a:prstGeom>
          <a:solidFill>
            <a:srgbClr val="072F54"/>
          </a:solidFill>
        </p:spPr>
        <p:txBody>
          <a:bodyPr wrap="square" lIns="180000" tIns="36000" rIns="180000" bIns="72000" anchor="ctr">
            <a:spAutoFit/>
          </a:bodyPr>
          <a:lstStyle/>
          <a:p>
            <a:r>
              <a:rPr lang="en-GB" altLang="en-US" sz="1600" b="1" dirty="0">
                <a:solidFill>
                  <a:schemeClr val="bg1"/>
                </a:solidFill>
              </a:rPr>
              <a:t>Multiply 4 Digits by 1 Digit</a:t>
            </a:r>
            <a:endParaRPr lang="en-GB" sz="1600" b="1" dirty="0">
              <a:solidFill>
                <a:schemeClr val="bg1"/>
              </a:solidFill>
            </a:endParaRPr>
          </a:p>
        </p:txBody>
      </p:sp>
      <p:pic>
        <p:nvPicPr>
          <p:cNvPr id="2" name="Picture 1"/>
          <p:cNvPicPr>
            <a:picLocks noChangeAspect="1"/>
          </p:cNvPicPr>
          <p:nvPr/>
        </p:nvPicPr>
        <p:blipFill rotWithShape="1">
          <a:blip r:embed="rId5" cstate="print">
            <a:extLst>
              <a:ext uri="{28A0092B-C50C-407E-A947-70E740481C1C}">
                <a14:useLocalDpi xmlns:a14="http://schemas.microsoft.com/office/drawing/2010/main" val="0"/>
              </a:ext>
            </a:extLst>
          </a:blip>
          <a:srcRect l="2005" t="1332" r="51714" b="1454"/>
          <a:stretch/>
        </p:blipFill>
        <p:spPr>
          <a:xfrm rot="1620299">
            <a:off x="2688237" y="2888492"/>
            <a:ext cx="720000" cy="2138666"/>
          </a:xfrm>
          <a:prstGeom prst="rect">
            <a:avLst/>
          </a:prstGeom>
        </p:spPr>
      </p:pic>
      <p:pic>
        <p:nvPicPr>
          <p:cNvPr id="3" name="Picture 2"/>
          <p:cNvPicPr>
            <a:picLocks noChangeAspect="1"/>
          </p:cNvPicPr>
          <p:nvPr/>
        </p:nvPicPr>
        <p:blipFill rotWithShape="1">
          <a:blip r:embed="rId6" cstate="print">
            <a:extLst>
              <a:ext uri="{28A0092B-C50C-407E-A947-70E740481C1C}">
                <a14:useLocalDpi xmlns:a14="http://schemas.microsoft.com/office/drawing/2010/main" val="0"/>
              </a:ext>
            </a:extLst>
          </a:blip>
          <a:srcRect l="4062" t="3879" r="3891" b="7516"/>
          <a:stretch/>
        </p:blipFill>
        <p:spPr>
          <a:xfrm rot="1736055">
            <a:off x="1028125" y="2365574"/>
            <a:ext cx="1440000" cy="1960224"/>
          </a:xfrm>
          <a:prstGeom prst="rect">
            <a:avLst/>
          </a:prstGeom>
        </p:spPr>
      </p:pic>
      <p:sp>
        <p:nvSpPr>
          <p:cNvPr id="7" name="Freeform 6"/>
          <p:cNvSpPr/>
          <p:nvPr/>
        </p:nvSpPr>
        <p:spPr>
          <a:xfrm>
            <a:off x="606829" y="3591098"/>
            <a:ext cx="149629" cy="382386"/>
          </a:xfrm>
          <a:custGeom>
            <a:avLst/>
            <a:gdLst>
              <a:gd name="connsiteX0" fmla="*/ 149629 w 149629"/>
              <a:gd name="connsiteY0" fmla="*/ 0 h 382386"/>
              <a:gd name="connsiteX1" fmla="*/ 149629 w 149629"/>
              <a:gd name="connsiteY1" fmla="*/ 382386 h 382386"/>
              <a:gd name="connsiteX2" fmla="*/ 0 w 149629"/>
              <a:gd name="connsiteY2" fmla="*/ 257695 h 382386"/>
              <a:gd name="connsiteX3" fmla="*/ 41564 w 149629"/>
              <a:gd name="connsiteY3" fmla="*/ 191193 h 382386"/>
              <a:gd name="connsiteX4" fmla="*/ 149629 w 149629"/>
              <a:gd name="connsiteY4" fmla="*/ 0 h 38238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9629" h="382386">
                <a:moveTo>
                  <a:pt x="149629" y="0"/>
                </a:moveTo>
                <a:lnTo>
                  <a:pt x="149629" y="382386"/>
                </a:lnTo>
                <a:lnTo>
                  <a:pt x="0" y="257695"/>
                </a:lnTo>
                <a:lnTo>
                  <a:pt x="41564" y="191193"/>
                </a:lnTo>
                <a:lnTo>
                  <a:pt x="149629" y="0"/>
                </a:lnTo>
                <a:close/>
              </a:path>
            </a:pathLst>
          </a:custGeom>
          <a:solidFill>
            <a:srgbClr val="FBE9E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2" name="Boy Writing">
            <a:extLst>
              <a:ext uri="{FF2B5EF4-FFF2-40B4-BE49-F238E27FC236}">
                <a16:creationId xmlns:a16="http://schemas.microsoft.com/office/drawing/2014/main" xmlns="" id="{59E92074-8F0A-4A38-87B2-6E07FF3C8646}"/>
              </a:ext>
            </a:extLst>
          </p:cNvPr>
          <p:cNvPicPr>
            <a:picLocks noChangeAspect="1"/>
          </p:cNvPicPr>
          <p:nvPr/>
        </p:nvPicPr>
        <p:blipFill rotWithShape="1">
          <a:blip r:embed="rId7" cstate="print">
            <a:extLst>
              <a:ext uri="{28A0092B-C50C-407E-A947-70E740481C1C}">
                <a14:useLocalDpi xmlns:a14="http://schemas.microsoft.com/office/drawing/2010/main" val="0"/>
              </a:ext>
            </a:extLst>
          </a:blip>
          <a:srcRect l="176" t="622" r="32362"/>
          <a:stretch/>
        </p:blipFill>
        <p:spPr>
          <a:xfrm>
            <a:off x="755648" y="1928692"/>
            <a:ext cx="4038155" cy="4164130"/>
          </a:xfrm>
          <a:prstGeom prst="rect">
            <a:avLst/>
          </a:prstGeom>
        </p:spPr>
      </p:pic>
    </p:spTree>
    <p:extLst>
      <p:ext uri="{BB962C8B-B14F-4D97-AF65-F5344CB8AC3E}">
        <p14:creationId xmlns:p14="http://schemas.microsoft.com/office/powerpoint/2010/main" val="17712724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ounded Rectangle 14"/>
          <p:cNvSpPr/>
          <p:nvPr/>
        </p:nvSpPr>
        <p:spPr bwMode="auto">
          <a:xfrm>
            <a:off x="457198" y="438151"/>
            <a:ext cx="8220075" cy="5957887"/>
          </a:xfrm>
          <a:prstGeom prst="roundRect">
            <a:avLst>
              <a:gd name="adj" fmla="val 2649"/>
            </a:avLst>
          </a:prstGeom>
          <a:solidFill>
            <a:srgbClr val="002060">
              <a:alpha val="90000"/>
            </a:srgb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600" b="1" dirty="0">
                <a:latin typeface="Twinkl" pitchFamily="50" charset="0"/>
              </a:rPr>
              <a:t> </a:t>
            </a:r>
          </a:p>
        </p:txBody>
      </p:sp>
      <p:sp>
        <p:nvSpPr>
          <p:cNvPr id="16" name="Rectangle 15"/>
          <p:cNvSpPr/>
          <p:nvPr/>
        </p:nvSpPr>
        <p:spPr>
          <a:xfrm>
            <a:off x="755650" y="2696325"/>
            <a:ext cx="7632700" cy="400110"/>
          </a:xfrm>
          <a:prstGeom prst="rect">
            <a:avLst/>
          </a:prstGeom>
        </p:spPr>
        <p:txBody>
          <a:bodyPr wrap="square">
            <a:spAutoFit/>
          </a:bodyPr>
          <a:lstStyle/>
          <a:p>
            <a:pPr algn="ctr"/>
            <a:r>
              <a:rPr lang="en-GB" sz="2000" dirty="0">
                <a:solidFill>
                  <a:schemeClr val="bg1"/>
                </a:solidFill>
                <a:latin typeface="Tuffy" panose="020B0603060100000000" pitchFamily="34" charset="0"/>
                <a:ea typeface="Tuffy" panose="020B0603060100000000" pitchFamily="34" charset="0"/>
              </a:rPr>
              <a:t>For more planning resources to support this aim, </a:t>
            </a:r>
            <a:r>
              <a:rPr lang="en-GB" sz="2000" b="1" dirty="0">
                <a:solidFill>
                  <a:srgbClr val="18A0DB"/>
                </a:solidFill>
                <a:latin typeface="Tuffy" panose="020B0603060100000000" pitchFamily="34" charset="0"/>
                <a:ea typeface="Tuffy" panose="020B0603060100000000" pitchFamily="34" charset="0"/>
                <a:hlinkClick r:id="rId2"/>
              </a:rPr>
              <a:t>click here</a:t>
            </a:r>
            <a:r>
              <a:rPr lang="en-GB" sz="2000" dirty="0">
                <a:solidFill>
                  <a:schemeClr val="bg1"/>
                </a:solidFill>
                <a:latin typeface="Tuffy" panose="020B0603060100000000" pitchFamily="34" charset="0"/>
                <a:ea typeface="Tuffy" panose="020B0603060100000000" pitchFamily="34" charset="0"/>
              </a:rPr>
              <a:t>.</a:t>
            </a:r>
          </a:p>
        </p:txBody>
      </p:sp>
      <p:sp>
        <p:nvSpPr>
          <p:cNvPr id="17" name="Rectangle 16"/>
          <p:cNvSpPr/>
          <p:nvPr/>
        </p:nvSpPr>
        <p:spPr>
          <a:xfrm>
            <a:off x="766722" y="5385322"/>
            <a:ext cx="6103310" cy="615553"/>
          </a:xfrm>
          <a:prstGeom prst="rect">
            <a:avLst/>
          </a:prstGeom>
        </p:spPr>
        <p:txBody>
          <a:bodyPr wrap="square" lIns="0" tIns="0" rIns="0" bIns="0">
            <a:spAutoFit/>
          </a:bodyPr>
          <a:lstStyle/>
          <a:p>
            <a:r>
              <a:rPr lang="en-GB" sz="2000" dirty="0" err="1">
                <a:solidFill>
                  <a:schemeClr val="bg1"/>
                </a:solidFill>
                <a:latin typeface="Tuffy" panose="020B0603060100000000" pitchFamily="34" charset="0"/>
                <a:ea typeface="Tuffy" panose="020B0603060100000000" pitchFamily="34" charset="0"/>
              </a:rPr>
              <a:t>Twinkl</a:t>
            </a:r>
            <a:r>
              <a:rPr lang="en-GB" sz="2000" dirty="0">
                <a:solidFill>
                  <a:schemeClr val="bg1"/>
                </a:solidFill>
                <a:latin typeface="Tuffy" panose="020B0603060100000000" pitchFamily="34" charset="0"/>
                <a:ea typeface="Tuffy" panose="020B0603060100000000" pitchFamily="34" charset="0"/>
              </a:rPr>
              <a:t> </a:t>
            </a:r>
            <a:r>
              <a:rPr lang="en-GB" sz="2000" dirty="0" err="1">
                <a:solidFill>
                  <a:schemeClr val="bg1"/>
                </a:solidFill>
                <a:latin typeface="Tuffy" panose="020B0603060100000000" pitchFamily="34" charset="0"/>
                <a:ea typeface="Tuffy" panose="020B0603060100000000" pitchFamily="34" charset="0"/>
              </a:rPr>
              <a:t>PlanIt</a:t>
            </a:r>
            <a:r>
              <a:rPr lang="en-GB" sz="2000" dirty="0">
                <a:solidFill>
                  <a:schemeClr val="bg1"/>
                </a:solidFill>
                <a:latin typeface="Tuffy" panose="020B0603060100000000" pitchFamily="34" charset="0"/>
                <a:ea typeface="Tuffy" panose="020B0603060100000000" pitchFamily="34" charset="0"/>
              </a:rPr>
              <a:t> is our award-winning </a:t>
            </a:r>
            <a:r>
              <a:rPr lang="en-GB" sz="2000" dirty="0" smtClean="0">
                <a:solidFill>
                  <a:schemeClr val="bg1"/>
                </a:solidFill>
                <a:latin typeface="Tuffy" panose="020B0603060100000000" pitchFamily="34" charset="0"/>
                <a:ea typeface="Tuffy" panose="020B0603060100000000" pitchFamily="34" charset="0"/>
              </a:rPr>
              <a:t>scheme </a:t>
            </a:r>
            <a:r>
              <a:rPr lang="en-GB" sz="2000" dirty="0">
                <a:solidFill>
                  <a:schemeClr val="bg1"/>
                </a:solidFill>
                <a:latin typeface="Tuffy" panose="020B0603060100000000" pitchFamily="34" charset="0"/>
                <a:ea typeface="Tuffy" panose="020B0603060100000000" pitchFamily="34" charset="0"/>
              </a:rPr>
              <a:t>of work </a:t>
            </a:r>
            <a:r>
              <a:rPr lang="en-GB" sz="2000" dirty="0" smtClean="0">
                <a:solidFill>
                  <a:schemeClr val="bg1"/>
                </a:solidFill>
                <a:latin typeface="Tuffy" panose="020B0603060100000000" pitchFamily="34" charset="0"/>
                <a:ea typeface="Tuffy" panose="020B0603060100000000" pitchFamily="34" charset="0"/>
              </a:rPr>
              <a:t/>
            </a:r>
            <a:br>
              <a:rPr lang="en-GB" sz="2000" dirty="0" smtClean="0">
                <a:solidFill>
                  <a:schemeClr val="bg1"/>
                </a:solidFill>
                <a:latin typeface="Tuffy" panose="020B0603060100000000" pitchFamily="34" charset="0"/>
                <a:ea typeface="Tuffy" panose="020B0603060100000000" pitchFamily="34" charset="0"/>
              </a:rPr>
            </a:br>
            <a:r>
              <a:rPr lang="en-GB" sz="2000" dirty="0" smtClean="0">
                <a:solidFill>
                  <a:schemeClr val="bg1"/>
                </a:solidFill>
                <a:latin typeface="Tuffy" panose="020B0603060100000000" pitchFamily="34" charset="0"/>
                <a:ea typeface="Tuffy" panose="020B0603060100000000" pitchFamily="34" charset="0"/>
              </a:rPr>
              <a:t>with </a:t>
            </a:r>
            <a:r>
              <a:rPr lang="en-GB" sz="2000" dirty="0">
                <a:solidFill>
                  <a:schemeClr val="bg1"/>
                </a:solidFill>
                <a:latin typeface="Tuffy" panose="020B0603060100000000" pitchFamily="34" charset="0"/>
                <a:ea typeface="Tuffy" panose="020B0603060100000000" pitchFamily="34" charset="0"/>
              </a:rPr>
              <a:t>over 4000 </a:t>
            </a:r>
            <a:r>
              <a:rPr lang="en-GB" sz="2000" dirty="0" smtClean="0">
                <a:solidFill>
                  <a:schemeClr val="bg1"/>
                </a:solidFill>
                <a:latin typeface="Tuffy" panose="020B0603060100000000" pitchFamily="34" charset="0"/>
                <a:ea typeface="Tuffy" panose="020B0603060100000000" pitchFamily="34" charset="0"/>
              </a:rPr>
              <a:t>resources.</a:t>
            </a:r>
            <a:endParaRPr lang="en-GB" sz="2000" dirty="0">
              <a:solidFill>
                <a:schemeClr val="bg1"/>
              </a:solidFill>
              <a:latin typeface="Tuffy" panose="020B0603060100000000" pitchFamily="34" charset="0"/>
              <a:ea typeface="Tuffy" panose="020B0603060100000000" pitchFamily="34" charset="0"/>
            </a:endParaRPr>
          </a:p>
        </p:txBody>
      </p:sp>
      <p:pic>
        <p:nvPicPr>
          <p:cNvPr id="21" name="Picture 20"/>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024745" y="5223878"/>
            <a:ext cx="1406637" cy="933495"/>
          </a:xfrm>
          <a:prstGeom prst="rect">
            <a:avLst/>
          </a:prstGeom>
        </p:spPr>
      </p:pic>
      <p:sp>
        <p:nvSpPr>
          <p:cNvPr id="22" name="Rectangle 21"/>
          <p:cNvSpPr/>
          <p:nvPr/>
        </p:nvSpPr>
        <p:spPr>
          <a:xfrm>
            <a:off x="594362" y="765175"/>
            <a:ext cx="7952222" cy="553998"/>
          </a:xfrm>
          <a:prstGeom prst="rect">
            <a:avLst/>
          </a:prstGeom>
        </p:spPr>
        <p:txBody>
          <a:bodyPr wrap="square">
            <a:spAutoFit/>
          </a:bodyPr>
          <a:lstStyle/>
          <a:p>
            <a:pPr algn="ctr"/>
            <a:r>
              <a:rPr lang="en-GB" sz="2900" b="1" dirty="0" smtClean="0">
                <a:solidFill>
                  <a:schemeClr val="bg1"/>
                </a:solidFill>
                <a:latin typeface="Tuffy" panose="020B0603060100000000" pitchFamily="34" charset="0"/>
                <a:ea typeface="Tuffy" panose="020B0603060100000000" pitchFamily="34" charset="0"/>
              </a:rPr>
              <a:t>Need Planning to Complement this Resource?</a:t>
            </a:r>
            <a:endParaRPr lang="en-GB" sz="2900" b="1" dirty="0">
              <a:solidFill>
                <a:schemeClr val="bg1"/>
              </a:solidFill>
              <a:latin typeface="Tuffy" panose="020B0603060100000000" pitchFamily="34" charset="0"/>
              <a:ea typeface="Tuffy" panose="020B0603060100000000" pitchFamily="34" charset="0"/>
            </a:endParaRPr>
          </a:p>
        </p:txBody>
      </p:sp>
      <p:sp>
        <p:nvSpPr>
          <p:cNvPr id="23" name="Rectangle 22"/>
          <p:cNvSpPr/>
          <p:nvPr/>
        </p:nvSpPr>
        <p:spPr>
          <a:xfrm>
            <a:off x="755650" y="1864754"/>
            <a:ext cx="7632700" cy="701731"/>
          </a:xfrm>
          <a:prstGeom prst="rect">
            <a:avLst/>
          </a:prstGeom>
          <a:solidFill>
            <a:schemeClr val="bg1"/>
          </a:solidFill>
        </p:spPr>
        <p:txBody>
          <a:bodyPr wrap="square">
            <a:spAutoFit/>
          </a:bodyPr>
          <a:lstStyle/>
          <a:p>
            <a:pPr lvl="0" algn="ctr">
              <a:lnSpc>
                <a:spcPct val="110000"/>
              </a:lnSpc>
            </a:pPr>
            <a:r>
              <a:rPr lang="en-GB" b="1" spc="-30" dirty="0">
                <a:solidFill>
                  <a:srgbClr val="014482"/>
                </a:solidFill>
                <a:latin typeface="Tuffy" panose="020B0603060100000000" pitchFamily="34" charset="0"/>
                <a:ea typeface="Tuffy" panose="020B0603060100000000" pitchFamily="34" charset="0"/>
              </a:rPr>
              <a:t>Multiply numbers up to 4 digits by a one- or two-digit number using a formal written method, including long multiplication for two-digit numbers.</a:t>
            </a:r>
          </a:p>
        </p:txBody>
      </p:sp>
      <p:sp>
        <p:nvSpPr>
          <p:cNvPr id="24" name="Rectangle 23"/>
          <p:cNvSpPr/>
          <p:nvPr/>
        </p:nvSpPr>
        <p:spPr>
          <a:xfrm>
            <a:off x="3169113" y="1406709"/>
            <a:ext cx="2997937" cy="400110"/>
          </a:xfrm>
          <a:prstGeom prst="rect">
            <a:avLst/>
          </a:prstGeom>
        </p:spPr>
        <p:txBody>
          <a:bodyPr wrap="none">
            <a:spAutoFit/>
          </a:bodyPr>
          <a:lstStyle/>
          <a:p>
            <a:r>
              <a:rPr lang="en-GB" sz="2000" b="1" dirty="0">
                <a:solidFill>
                  <a:schemeClr val="bg1"/>
                </a:solidFill>
                <a:latin typeface="Tuffy" panose="020B0603060100000000" pitchFamily="34" charset="0"/>
                <a:ea typeface="Tuffy" panose="020B0603060100000000" pitchFamily="34" charset="0"/>
              </a:rPr>
              <a:t>National Curriculum </a:t>
            </a:r>
            <a:r>
              <a:rPr lang="en-GB" sz="2000" b="1" dirty="0" smtClean="0">
                <a:solidFill>
                  <a:schemeClr val="bg1"/>
                </a:solidFill>
                <a:latin typeface="Tuffy" panose="020B0603060100000000" pitchFamily="34" charset="0"/>
                <a:ea typeface="Tuffy" panose="020B0603060100000000" pitchFamily="34" charset="0"/>
              </a:rPr>
              <a:t>Aim</a:t>
            </a:r>
            <a:endParaRPr lang="en-GB" sz="2000" b="1" dirty="0">
              <a:solidFill>
                <a:schemeClr val="bg1"/>
              </a:solidFill>
              <a:latin typeface="Tuffy" panose="020B0603060100000000" pitchFamily="34" charset="0"/>
              <a:ea typeface="Tuffy" panose="020B0603060100000000" pitchFamily="34" charset="0"/>
            </a:endParaRPr>
          </a:p>
        </p:txBody>
      </p:sp>
      <p:pic>
        <p:nvPicPr>
          <p:cNvPr id="25" name="Picture 2"/>
          <p:cNvPicPr>
            <a:picLocks noChangeAspect="1" noChangeArrowheads="1"/>
          </p:cNvPicPr>
          <p:nvPr/>
        </p:nvPicPr>
        <p:blipFill>
          <a:blip r:embed="rId4" cstate="print">
            <a:extLst>
              <a:ext uri="{28A0092B-C50C-407E-A947-70E740481C1C}">
                <a14:useLocalDpi xmlns:a14="http://schemas.microsoft.com/office/drawing/2010/main" val="0"/>
              </a:ext>
            </a:extLst>
          </a:blip>
          <a:stretch>
            <a:fillRect/>
          </a:stretch>
        </p:blipFill>
        <p:spPr bwMode="auto">
          <a:xfrm>
            <a:off x="778450" y="3226660"/>
            <a:ext cx="3706073" cy="1853384"/>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4"/>
          <p:cNvPicPr>
            <a:picLocks noChangeAspect="1" noChangeArrowheads="1"/>
          </p:cNvPicPr>
          <p:nvPr/>
        </p:nvPicPr>
        <p:blipFill>
          <a:blip r:embed="rId5" cstate="print">
            <a:extLst>
              <a:ext uri="{28A0092B-C50C-407E-A947-70E740481C1C}">
                <a14:useLocalDpi xmlns:a14="http://schemas.microsoft.com/office/drawing/2010/main" val="0"/>
              </a:ext>
            </a:extLst>
          </a:blip>
          <a:stretch>
            <a:fillRect/>
          </a:stretch>
        </p:blipFill>
        <p:spPr bwMode="auto">
          <a:xfrm>
            <a:off x="4666764" y="3225825"/>
            <a:ext cx="3721238" cy="186096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050266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355628886"/>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resentation1" id="{427BB997-074F-4A73-BCC3-A160949C16AA}" vid="{3779DEE8-1EA6-4D01-BADE-96D173D04F3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Mastery PowerPoint Template</Template>
  <TotalTime>247</TotalTime>
  <Words>418</Words>
  <Application>Microsoft Office PowerPoint</Application>
  <PresentationFormat>On-screen Show (4:3)</PresentationFormat>
  <Paragraphs>145</Paragraphs>
  <Slides>12</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12</vt:i4>
      </vt:variant>
    </vt:vector>
  </HeadingPairs>
  <TitlesOfParts>
    <vt:vector size="19" baseType="lpstr">
      <vt:lpstr>Calibri</vt:lpstr>
      <vt:lpstr>Tuffy</vt:lpstr>
      <vt:lpstr>Tuffy-TTF</vt:lpstr>
      <vt:lpstr>Kalam</vt:lpstr>
      <vt:lpstr>Arial</vt:lpstr>
      <vt:lpstr>Twinkl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Jacqui Ford</dc:creator>
  <cp:lastModifiedBy>Jacqui Ford</cp:lastModifiedBy>
  <cp:revision>19</cp:revision>
  <dcterms:created xsi:type="dcterms:W3CDTF">2019-11-07T10:30:26Z</dcterms:created>
  <dcterms:modified xsi:type="dcterms:W3CDTF">2019-11-14T17:22:10Z</dcterms:modified>
</cp:coreProperties>
</file>