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 horzBarState="maximized">
    <p:restoredLeft sz="7113"/>
    <p:restoredTop sz="95833"/>
  </p:normalViewPr>
  <p:slideViewPr>
    <p:cSldViewPr snapToGrid="0" snapToObjects="1">
      <p:cViewPr varScale="1">
        <p:scale>
          <a:sx n="103" d="100"/>
          <a:sy n="103" d="100"/>
        </p:scale>
        <p:origin x="184" y="3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63636F-1A3F-3E49-B32C-70D3C945FEBD}" type="datetimeFigureOut">
              <a:rPr lang="en-US" smtClean="0"/>
              <a:t>1/14/21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14C889-243E-594B-A3B2-7C34251647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97044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63636F-1A3F-3E49-B32C-70D3C945FEBD}" type="datetimeFigureOut">
              <a:rPr lang="en-US" smtClean="0"/>
              <a:t>1/14/21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14C889-243E-594B-A3B2-7C34251647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53423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63636F-1A3F-3E49-B32C-70D3C945FEBD}" type="datetimeFigureOut">
              <a:rPr lang="en-US" smtClean="0"/>
              <a:t>1/14/21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14C889-243E-594B-A3B2-7C34251647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05671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63636F-1A3F-3E49-B32C-70D3C945FEBD}" type="datetimeFigureOut">
              <a:rPr lang="en-US" smtClean="0"/>
              <a:t>1/14/21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14C889-243E-594B-A3B2-7C34251647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05286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63636F-1A3F-3E49-B32C-70D3C945FEBD}" type="datetimeFigureOut">
              <a:rPr lang="en-US" smtClean="0"/>
              <a:t>1/14/21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14C889-243E-594B-A3B2-7C34251647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17956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63636F-1A3F-3E49-B32C-70D3C945FEBD}" type="datetimeFigureOut">
              <a:rPr lang="en-US" smtClean="0"/>
              <a:t>1/14/21</a:t>
            </a:fld>
            <a:endParaRPr lang="en-US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14C889-243E-594B-A3B2-7C34251647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03338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63636F-1A3F-3E49-B32C-70D3C945FEBD}" type="datetimeFigureOut">
              <a:rPr lang="en-US" smtClean="0"/>
              <a:t>1/14/21</a:t>
            </a:fld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14C889-243E-594B-A3B2-7C34251647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72544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63636F-1A3F-3E49-B32C-70D3C945FEBD}" type="datetimeFigureOut">
              <a:rPr lang="en-US" smtClean="0"/>
              <a:t>1/14/21</a:t>
            </a:fld>
            <a:endParaRPr lang="en-US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14C889-243E-594B-A3B2-7C34251647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54311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63636F-1A3F-3E49-B32C-70D3C945FEBD}" type="datetimeFigureOut">
              <a:rPr lang="en-US" smtClean="0"/>
              <a:t>1/14/21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14C889-243E-594B-A3B2-7C34251647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92607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63636F-1A3F-3E49-B32C-70D3C945FEBD}" type="datetimeFigureOut">
              <a:rPr lang="en-US" smtClean="0"/>
              <a:t>1/14/21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14C889-243E-594B-A3B2-7C34251647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37103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63636F-1A3F-3E49-B32C-70D3C945FEBD}" type="datetimeFigureOut">
              <a:rPr lang="en-US" smtClean="0"/>
              <a:t>1/14/21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14C889-243E-594B-A3B2-7C34251647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972763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en-GB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63636F-1A3F-3E49-B32C-70D3C945FEBD}" type="datetimeFigureOut">
              <a:rPr lang="en-US" smtClean="0"/>
              <a:t>1/14/21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14C889-243E-594B-A3B2-7C3425164703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99947361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63636F-1A3F-3E49-B32C-70D3C945FEBD}" type="datetimeFigureOut">
              <a:rPr lang="en-US" smtClean="0"/>
              <a:t>1/14/21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14C889-243E-594B-A3B2-7C34251647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272461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63636F-1A3F-3E49-B32C-70D3C945FEBD}" type="datetimeFigureOut">
              <a:rPr lang="en-US" smtClean="0"/>
              <a:t>1/14/21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14C889-243E-594B-A3B2-7C34251647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248986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63636F-1A3F-3E49-B32C-70D3C945FEBD}" type="datetimeFigureOut">
              <a:rPr lang="en-US" smtClean="0"/>
              <a:t>1/14/21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14C889-243E-594B-A3B2-7C34251647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863281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63636F-1A3F-3E49-B32C-70D3C945FEBD}" type="datetimeFigureOut">
              <a:rPr lang="en-US" smtClean="0"/>
              <a:t>1/14/21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14C889-243E-594B-A3B2-7C34251647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157381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63636F-1A3F-3E49-B32C-70D3C945FEBD}" type="datetimeFigureOut">
              <a:rPr lang="en-US" smtClean="0"/>
              <a:t>1/14/21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14C889-243E-594B-A3B2-7C34251647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97344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4563636F-1A3F-3E49-B32C-70D3C945FEBD}" type="datetimeFigureOut">
              <a:rPr lang="en-US" smtClean="0"/>
              <a:t>1/14/21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14C889-243E-594B-A3B2-7C34251647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815766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7.png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7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7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7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BA9B13-5B82-F447-99DF-FE4ED22958C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EC4936D-2F22-5446-8E91-25DC11727B6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6" name="Picture 5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3F12F18C-7229-EE46-A4FC-CB90BA5341D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09815" y="2444750"/>
            <a:ext cx="8217243" cy="1968500"/>
          </a:xfrm>
          <a:prstGeom prst="rect">
            <a:avLst/>
          </a:prstGeom>
        </p:spPr>
      </p:pic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5A93AFAD-9743-1C47-A8F2-6575504AEBF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76659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6749"/>
    </mc:Choice>
    <mc:Fallback>
      <p:transition spd="slow" advTm="1674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BCA273-0C5F-A747-954A-FBE2EA481C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>
                <a:latin typeface="Twinkl Cursive Looped" panose="02000000000000000000" pitchFamily="2" charset="77"/>
              </a:rPr>
              <a:t>What do they look like?</a:t>
            </a:r>
          </a:p>
        </p:txBody>
      </p:sp>
      <p:pic>
        <p:nvPicPr>
          <p:cNvPr id="7" name="Content Placeholder 6" descr="A picture containing chart&#10;&#10;Description automatically generated">
            <a:extLst>
              <a:ext uri="{FF2B5EF4-FFF2-40B4-BE49-F238E27FC236}">
                <a16:creationId xmlns:a16="http://schemas.microsoft.com/office/drawing/2014/main" id="{09C1DDAC-99BE-7749-957F-D0D6819C574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1808576" y="2052638"/>
            <a:ext cx="7536623" cy="4195762"/>
          </a:xfr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0742E4DD-28F4-104E-B767-27ABED5DA74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99091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117"/>
    </mc:Choice>
    <mc:Fallback>
      <p:transition spd="slow" advTm="5011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505C57-19F4-E34C-9A76-D8A951336A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 descr="Graphical user interface, text, application, email&#10;&#10;Description automatically generated">
            <a:extLst>
              <a:ext uri="{FF2B5EF4-FFF2-40B4-BE49-F238E27FC236}">
                <a16:creationId xmlns:a16="http://schemas.microsoft.com/office/drawing/2014/main" id="{AA979B32-532A-D040-8455-4E10F37FC2C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1444770" y="452718"/>
            <a:ext cx="8305800" cy="3429000"/>
          </a:xfrm>
        </p:spPr>
      </p:pic>
      <p:pic>
        <p:nvPicPr>
          <p:cNvPr id="7" name="Picture 6" descr="A picture containing text, container&#10;&#10;Description automatically generated">
            <a:extLst>
              <a:ext uri="{FF2B5EF4-FFF2-40B4-BE49-F238E27FC236}">
                <a16:creationId xmlns:a16="http://schemas.microsoft.com/office/drawing/2014/main" id="{AFC3515A-6509-1345-9DFA-1C71D656C42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29170" y="4042064"/>
            <a:ext cx="3937000" cy="251460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E11BAC67-8704-4E4F-A20C-63BFA853E2C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22147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4393"/>
    </mc:Choice>
    <mc:Fallback>
      <p:transition spd="slow" advTm="5439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194FDA-91F9-E442-8024-AFE4E47E56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 descr="Text&#10;&#10;Description automatically generated">
            <a:extLst>
              <a:ext uri="{FF2B5EF4-FFF2-40B4-BE49-F238E27FC236}">
                <a16:creationId xmlns:a16="http://schemas.microsoft.com/office/drawing/2014/main" id="{5A70F0C7-1530-A940-BF84-0C536EB803B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3602038" y="2391569"/>
            <a:ext cx="3949700" cy="3517900"/>
          </a:xfrm>
        </p:spPr>
      </p:pic>
      <p:pic>
        <p:nvPicPr>
          <p:cNvPr id="7" name="Picture 6" descr="A picture containing diagram&#10;&#10;Description automatically generated">
            <a:extLst>
              <a:ext uri="{FF2B5EF4-FFF2-40B4-BE49-F238E27FC236}">
                <a16:creationId xmlns:a16="http://schemas.microsoft.com/office/drawing/2014/main" id="{70D74C09-7CD6-944F-A6B0-3EDDBC9DFEC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53522" y="405448"/>
            <a:ext cx="8997311" cy="144780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DEC610D2-6B95-DE42-A001-1C5EA9F9C4F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03642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4452"/>
    </mc:Choice>
    <mc:Fallback>
      <p:transition spd="slow" advTm="11445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98A32B-45C1-6B46-92DC-F80B7D5FD0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 descr="Graphical user interface, text, application&#10;&#10;Description automatically generated">
            <a:extLst>
              <a:ext uri="{FF2B5EF4-FFF2-40B4-BE49-F238E27FC236}">
                <a16:creationId xmlns:a16="http://schemas.microsoft.com/office/drawing/2014/main" id="{B2CCCBD3-6C31-BB41-85DB-B657FF02CB2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1668834" y="452718"/>
            <a:ext cx="8382000" cy="2895600"/>
          </a:xfrm>
        </p:spPr>
      </p:pic>
      <p:pic>
        <p:nvPicPr>
          <p:cNvPr id="7" name="Picture 6" descr="Text&#10;&#10;Description automatically generated">
            <a:extLst>
              <a:ext uri="{FF2B5EF4-FFF2-40B4-BE49-F238E27FC236}">
                <a16:creationId xmlns:a16="http://schemas.microsoft.com/office/drawing/2014/main" id="{6B944A43-8776-F646-A6F8-F5D591374A4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52900" y="3509682"/>
            <a:ext cx="3886200" cy="290830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B929FC10-1ACC-7148-B9C5-6C4925B49CF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90049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1531"/>
    </mc:Choice>
    <mc:Fallback>
      <p:transition spd="slow" advTm="4153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6FF3BB-2020-4F41-A268-67AF42FBE3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 descr="Graphical user interface, text, application&#10;&#10;Description automatically generated">
            <a:extLst>
              <a:ext uri="{FF2B5EF4-FFF2-40B4-BE49-F238E27FC236}">
                <a16:creationId xmlns:a16="http://schemas.microsoft.com/office/drawing/2014/main" id="{F42A8D3D-9E41-AF4D-8D5F-B3C4A6A219A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1492106" y="292028"/>
            <a:ext cx="8128000" cy="2438400"/>
          </a:xfrm>
        </p:spPr>
      </p:pic>
      <p:pic>
        <p:nvPicPr>
          <p:cNvPr id="7" name="Picture 6" descr="Diagram&#10;&#10;Description automatically generated">
            <a:extLst>
              <a:ext uri="{FF2B5EF4-FFF2-40B4-BE49-F238E27FC236}">
                <a16:creationId xmlns:a16="http://schemas.microsoft.com/office/drawing/2014/main" id="{C78D51DC-1FE6-7946-8E66-4E4E250BFC1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55856" y="3429000"/>
            <a:ext cx="4000500" cy="248920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77405368-C6C4-6846-BDA2-3EB9AE13222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36073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2005"/>
    </mc:Choice>
    <mc:Fallback>
      <p:transition spd="slow" advTm="7200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{25818E87-F17C-BB43-A728-2B43DB212E9D}tf10001062</Template>
  <TotalTime>13</TotalTime>
  <Words>6</Words>
  <Application>Microsoft Macintosh PowerPoint</Application>
  <PresentationFormat>Widescreen</PresentationFormat>
  <Paragraphs>1</Paragraphs>
  <Slides>6</Slides>
  <Notes>0</Notes>
  <HiddenSlides>0</HiddenSlides>
  <MMClips>6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Century Gothic</vt:lpstr>
      <vt:lpstr>Twinkl Cursive Looped</vt:lpstr>
      <vt:lpstr>Wingdings 3</vt:lpstr>
      <vt:lpstr>Ion</vt:lpstr>
      <vt:lpstr>PowerPoint Presentation</vt:lpstr>
      <vt:lpstr>What do they look like?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Louisa Daniels</dc:creator>
  <cp:lastModifiedBy>Louisa Daniels</cp:lastModifiedBy>
  <cp:revision>3</cp:revision>
  <dcterms:created xsi:type="dcterms:W3CDTF">2021-01-13T20:25:56Z</dcterms:created>
  <dcterms:modified xsi:type="dcterms:W3CDTF">2021-01-14T11:06:29Z</dcterms:modified>
</cp:coreProperties>
</file>