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sldIdLst>
    <p:sldId id="414" r:id="rId6"/>
    <p:sldId id="256" r:id="rId7"/>
    <p:sldId id="301" r:id="rId8"/>
    <p:sldId id="366" r:id="rId9"/>
    <p:sldId id="368" r:id="rId10"/>
    <p:sldId id="360" r:id="rId11"/>
    <p:sldId id="415" r:id="rId12"/>
    <p:sldId id="425" r:id="rId13"/>
    <p:sldId id="427" r:id="rId14"/>
    <p:sldId id="371" r:id="rId15"/>
    <p:sldId id="417" r:id="rId16"/>
    <p:sldId id="369" r:id="rId17"/>
    <p:sldId id="418" r:id="rId18"/>
    <p:sldId id="314" r:id="rId19"/>
    <p:sldId id="419" r:id="rId20"/>
    <p:sldId id="429" r:id="rId21"/>
    <p:sldId id="430" r:id="rId22"/>
    <p:sldId id="431" r:id="rId23"/>
    <p:sldId id="433" r:id="rId24"/>
    <p:sldId id="434" r:id="rId25"/>
    <p:sldId id="435"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CC66FF"/>
    <a:srgbClr val="ECD9FF"/>
    <a:srgbClr val="DBB7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EFAAE1-8C3E-4E72-9811-3CD86EC95DDB}" v="33" dt="2019-11-08T11:08:55.5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56" d="100"/>
          <a:sy n="56" d="100"/>
        </p:scale>
        <p:origin x="1234"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28/11/2020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28/11/2020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28/11/2020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1316121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5557131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1524508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982287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28/11/2020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6830851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28/11/2020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4821767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28/11/2020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7753215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034212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4192638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5936329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864175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28/11/2020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28/11/2020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23686756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classroomsecrets.co.uk/multiply-and-divide-by-9-year-4-multiplication-and-division-resource-pack" TargetMode="External"/><Relationship Id="rId3" Type="http://schemas.openxmlformats.org/officeDocument/2006/relationships/image" Target="../media/image2.png"/><Relationship Id="rId7" Type="http://schemas.openxmlformats.org/officeDocument/2006/relationships/hyperlink" Target="https://classroomsecrets.co.uk/category/maths/year-4/autumn-block-4-multiplication-and-division-year-4/"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4c8" TargetMode="External"/><Relationship Id="rId5" Type="http://schemas.openxmlformats.org/officeDocument/2006/relationships/hyperlink" Target="https://classroomsecrets.co.uk/content-domain-filter/?fwp_contentdomain=4c6a" TargetMode="External"/><Relationship Id="rId4" Type="http://schemas.openxmlformats.org/officeDocument/2006/relationships/hyperlink" Target="https://classroomsecrets.co.uk/content-domain-filter/?fwp_contentdomain=4n1"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a:t>
            </a:r>
            <a:r>
              <a:rPr kumimoji="0" lang="en-GB" altLang="en-US"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charset="0"/>
              </a:rPr>
              <a:t>Limited 2019</a:t>
            </a:r>
            <a:endPar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endParaRPr>
          </a:p>
        </p:txBody>
      </p:sp>
      <p:sp>
        <p:nvSpPr>
          <p:cNvPr id="6" name="Rectangle 5">
            <a:extLst>
              <a:ext uri="{FF2B5EF4-FFF2-40B4-BE49-F238E27FC236}">
                <a16:creationId xmlns:a16="http://schemas.microsoft.com/office/drawing/2014/main" id="{E217BAE8-149C-45AB-9D28-3D61A5358F9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LIFE/work balance</a:t>
            </a:r>
            <a:endParaRPr kumimoji="0" lang="en-GB" sz="16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We have started a #</a:t>
            </a:r>
            <a:r>
              <a:rPr kumimoji="0" lang="en-GB" sz="1600" b="1" i="0" u="none" strike="noStrike" kern="1200" cap="none" spc="0" normalizeH="0" baseline="0" noProof="0" dirty="0" err="1">
                <a:ln>
                  <a:noFill/>
                </a:ln>
                <a:solidFill>
                  <a:prstClr val="black"/>
                </a:solidFill>
                <a:effectLst/>
                <a:uLnTx/>
                <a:uFillTx/>
                <a:latin typeface="Century Gothic" panose="020B0502020202020204" pitchFamily="34" charset="0"/>
                <a:ea typeface="+mn-ea"/>
                <a:cs typeface="+mn-cs"/>
              </a:rPr>
              <a:t>LIFEworkbalance</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campaign and we need your help to complete our LIFE/work balance survey.</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b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We hope to publish the results soon, so please give 15 minutes of your time to help us get a true picture of school life.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Want to be a part of this campaign? Take the </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hlinkClick r:id="rId4"/>
              </a:rPr>
              <a:t>survey</a:t>
            </a:r>
            <a:r>
              <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on our website and share it with your colleagues!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pic>
        <p:nvPicPr>
          <p:cNvPr id="10" name="Picture 9">
            <a:extLst>
              <a:ext uri="{FF2B5EF4-FFF2-40B4-BE49-F238E27FC236}">
                <a16:creationId xmlns:a16="http://schemas.microsoft.com/office/drawing/2014/main" id="{6F8B4E35-DD00-4F90-9A87-3DDED59E83C0}"/>
              </a:ext>
            </a:extLst>
          </p:cNvPr>
          <p:cNvPicPr>
            <a:picLocks noChangeAspect="1"/>
          </p:cNvPicPr>
          <p:nvPr/>
        </p:nvPicPr>
        <p:blipFill rotWithShape="1">
          <a:blip r:embed="rId5">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3117904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Autumn Block 4 – Multiplication and Division – Multiply and Divide by 9</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a:t>
            </a:r>
            <a:r>
              <a:rPr lang="en-GB" sz="1200" b="1" dirty="0">
                <a:solidFill>
                  <a:schemeClr val="tx1"/>
                </a:solidFill>
                <a:latin typeface="Century Gothic" panose="020B0502020202020204" pitchFamily="34" charset="0"/>
              </a:rPr>
              <a:t>Year 4: </a:t>
            </a:r>
            <a:r>
              <a:rPr lang="en-US" sz="1200" b="1" dirty="0">
                <a:solidFill>
                  <a:schemeClr val="tx1"/>
                </a:solidFill>
                <a:latin typeface="Century Gothic" panose="020B0502020202020204" pitchFamily="34" charset="0"/>
              </a:rPr>
              <a:t>(4N1)</a:t>
            </a:r>
            <a:r>
              <a:rPr lang="en-US" sz="1200" b="1" dirty="0">
                <a:latin typeface="Century Gothic" panose="020B0502020202020204" pitchFamily="34" charset="0"/>
              </a:rPr>
              <a:t> </a:t>
            </a:r>
            <a:r>
              <a:rPr lang="en-US" sz="1200" b="1" dirty="0">
                <a:latin typeface="Century Gothic" panose="020B0502020202020204" pitchFamily="34" charset="0"/>
                <a:hlinkClick r:id="rId4"/>
              </a:rPr>
              <a:t>Count in multiples of 6, 7, 9, 25 and 1000</a:t>
            </a:r>
            <a:endParaRPr lang="en-US" sz="1200" b="1" dirty="0">
              <a:latin typeface="Century Gothic" panose="020B0502020202020204" pitchFamily="34" charset="0"/>
            </a:endParaRPr>
          </a:p>
          <a:p>
            <a:pPr fontAlgn="base">
              <a:lnSpc>
                <a:spcPct val="100000"/>
              </a:lnSpc>
              <a:spcAft>
                <a:spcPts val="0"/>
              </a:spcAft>
            </a:pPr>
            <a:r>
              <a:rPr lang="en-GB" sz="1200" b="1" dirty="0">
                <a:solidFill>
                  <a:schemeClr val="tx1"/>
                </a:solidFill>
                <a:latin typeface="Century Gothic" panose="020B0502020202020204" pitchFamily="34" charset="0"/>
              </a:rPr>
              <a:t>Mathematics Year 4: </a:t>
            </a:r>
            <a:r>
              <a:rPr lang="en-US" sz="1200" b="1" dirty="0">
                <a:solidFill>
                  <a:schemeClr val="tx1"/>
                </a:solidFill>
                <a:latin typeface="Century Gothic" panose="020B0502020202020204" pitchFamily="34" charset="0"/>
              </a:rPr>
              <a:t>(4C6a)</a:t>
            </a:r>
            <a:r>
              <a:rPr lang="en-US" sz="1200" b="1" dirty="0">
                <a:latin typeface="Century Gothic" panose="020B0502020202020204" pitchFamily="34" charset="0"/>
              </a:rPr>
              <a:t> </a:t>
            </a:r>
            <a:r>
              <a:rPr lang="en-US" sz="1200" b="1" dirty="0">
                <a:latin typeface="Century Gothic" panose="020B0502020202020204" pitchFamily="34" charset="0"/>
                <a:hlinkClick r:id="rId5"/>
              </a:rPr>
              <a:t>Recall multiplication and division facts for multiplication tables up to 12 × 12</a:t>
            </a:r>
            <a:endParaRPr lang="en-US" sz="1200" b="1" dirty="0">
              <a:latin typeface="Century Gothic" panose="020B0502020202020204" pitchFamily="34" charset="0"/>
            </a:endParaRPr>
          </a:p>
          <a:p>
            <a:pPr fontAlgn="base"/>
            <a:r>
              <a:rPr lang="en-GB" sz="1200" b="1" dirty="0">
                <a:solidFill>
                  <a:schemeClr val="tx1"/>
                </a:solidFill>
                <a:latin typeface="Century Gothic" panose="020B0502020202020204" pitchFamily="34" charset="0"/>
              </a:rPr>
              <a:t>Mathematics Year 4: </a:t>
            </a:r>
            <a:r>
              <a:rPr lang="en-US" sz="1200" b="1" dirty="0">
                <a:solidFill>
                  <a:schemeClr val="tx1"/>
                </a:solidFill>
                <a:latin typeface="Century Gothic" panose="020B0502020202020204" pitchFamily="34" charset="0"/>
              </a:rPr>
              <a:t>(4C8)</a:t>
            </a:r>
            <a:r>
              <a:rPr lang="en-US" sz="1200" b="1" dirty="0">
                <a:latin typeface="Century Gothic" panose="020B0502020202020204" pitchFamily="34" charset="0"/>
              </a:rPr>
              <a:t> </a:t>
            </a:r>
            <a:r>
              <a:rPr lang="en-US" sz="1200" b="1" dirty="0">
                <a:latin typeface="Century Gothic" panose="020B0502020202020204" pitchFamily="34" charset="0"/>
                <a:hlinkClick r:id="rId6"/>
              </a:rPr>
              <a:t>Solve problems involving multiplying and adding, including using the distributive law to multiply two digit numbers by one digit, integer scaling problems and harder correspondence problems such as </a:t>
            </a:r>
            <a:r>
              <a:rPr lang="en-US" sz="1200" b="1" i="1" dirty="0">
                <a:latin typeface="Century Gothic" panose="020B0502020202020204" pitchFamily="34" charset="0"/>
                <a:hlinkClick r:id="rId6"/>
              </a:rPr>
              <a:t>n </a:t>
            </a:r>
            <a:r>
              <a:rPr lang="en-US" sz="1200" b="1" dirty="0">
                <a:latin typeface="Century Gothic" panose="020B0502020202020204" pitchFamily="34" charset="0"/>
                <a:hlinkClick r:id="rId6"/>
              </a:rPr>
              <a:t>objects are connected to </a:t>
            </a:r>
            <a:r>
              <a:rPr lang="en-US" sz="1200" b="1" i="1" dirty="0">
                <a:latin typeface="Century Gothic" panose="020B0502020202020204" pitchFamily="34" charset="0"/>
                <a:hlinkClick r:id="rId6"/>
              </a:rPr>
              <a:t>m</a:t>
            </a:r>
            <a:r>
              <a:rPr lang="en-US" sz="1200" b="1" dirty="0">
                <a:latin typeface="Century Gothic" panose="020B0502020202020204" pitchFamily="34" charset="0"/>
                <a:hlinkClick r:id="rId6"/>
              </a:rPr>
              <a:t> objects</a:t>
            </a:r>
            <a:endParaRPr lang="en-US" sz="1200" b="1" dirty="0">
              <a:latin typeface="Century Gothic" panose="020B0502020202020204" pitchFamily="34" charset="0"/>
            </a:endParaRPr>
          </a:p>
          <a:p>
            <a:pPr lvl="0" defTabSz="457200">
              <a:lnSpc>
                <a:spcPct val="100000"/>
              </a:lnSpc>
              <a:spcAft>
                <a:spcPts val="0"/>
              </a:spcAft>
              <a:buClrTx/>
              <a:buSzTx/>
              <a:tabLst/>
              <a:defRPr/>
            </a:pP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fontAlgn="base">
              <a:lnSpc>
                <a:spcPct val="100000"/>
              </a:lnSpc>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7"/>
              </a:rPr>
              <a:t>Year 4 Multiplication and Division</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8"/>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Autumn Block 4 – Multiplication and Division </a:t>
            </a:r>
            <a:br>
              <a:rPr lang="en-GB" sz="1600" b="1" dirty="0">
                <a:solidFill>
                  <a:schemeClr val="bg2">
                    <a:lumMod val="50000"/>
                  </a:schemeClr>
                </a:solidFill>
                <a:latin typeface="Century Gothic" panose="020B0502020202020204" pitchFamily="34" charset="0"/>
              </a:rPr>
            </a:br>
            <a:endParaRPr lang="en-GB" sz="16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9: Multiply and Divide by 9</a:t>
            </a:r>
            <a:endParaRPr lang="en-GB" sz="14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Introduction</a:t>
            </a:r>
            <a:endParaRPr kumimoji="0" lang="en-GB" sz="20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88900" lvl="0" algn="ctr"/>
            <a:r>
              <a:rPr lang="en-GB" sz="2000" b="1" dirty="0">
                <a:solidFill>
                  <a:prstClr val="black"/>
                </a:solidFill>
                <a:latin typeface="Century Gothic" panose="020B0502020202020204" pitchFamily="34" charset="0"/>
              </a:rPr>
              <a:t>Highlight all the multiples of 9 in the hundred square below. </a:t>
            </a:r>
          </a:p>
          <a:p>
            <a:pPr marL="88900" lvl="0" algn="ctr"/>
            <a:r>
              <a:rPr lang="en-GB" sz="2000" b="1" dirty="0">
                <a:solidFill>
                  <a:prstClr val="black"/>
                </a:solidFill>
                <a:latin typeface="Century Gothic" panose="020B0502020202020204" pitchFamily="34" charset="0"/>
              </a:rPr>
              <a:t>What do you notice about the highlighted numbers?</a:t>
            </a:r>
          </a:p>
          <a:p>
            <a:pPr marL="88900" marR="0" lvl="0" indent="0" algn="ctr" defTabSz="457200" rtl="0" eaLnBrk="1" fontAlgn="auto" latinLnBrk="0" hangingPunct="1">
              <a:lnSpc>
                <a:spcPct val="100000"/>
              </a:lnSpc>
              <a:spcBef>
                <a:spcPts val="0"/>
              </a:spcBef>
              <a:spcAft>
                <a:spcPts val="0"/>
              </a:spcAft>
              <a:buClrTx/>
              <a:buSzTx/>
              <a:buFontTx/>
              <a:buNone/>
              <a:tabLst/>
              <a:defRPr/>
            </a:pPr>
            <a:endParaRPr lang="en-US" sz="2000" b="1" dirty="0">
              <a:solidFill>
                <a:srgbClr val="E7E6E6">
                  <a:lumMod val="25000"/>
                </a:srgbClr>
              </a:solidFill>
              <a:latin typeface="Century Gothic" panose="020B0502020202020204" pitchFamily="34" charset="0"/>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l"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graphicFrame>
        <p:nvGraphicFramePr>
          <p:cNvPr id="9" name="Table 8">
            <a:extLst>
              <a:ext uri="{FF2B5EF4-FFF2-40B4-BE49-F238E27FC236}">
                <a16:creationId xmlns:a16="http://schemas.microsoft.com/office/drawing/2014/main" id="{02671A74-4187-428C-AA8D-4D8D22015985}"/>
              </a:ext>
            </a:extLst>
          </p:cNvPr>
          <p:cNvGraphicFramePr>
            <a:graphicFrameLocks noGrp="1"/>
          </p:cNvGraphicFramePr>
          <p:nvPr>
            <p:extLst>
              <p:ext uri="{D42A27DB-BD31-4B8C-83A1-F6EECF244321}">
                <p14:modId xmlns:p14="http://schemas.microsoft.com/office/powerpoint/2010/main" val="1168179497"/>
              </p:ext>
            </p:extLst>
          </p:nvPr>
        </p:nvGraphicFramePr>
        <p:xfrm>
          <a:off x="2411999" y="1662043"/>
          <a:ext cx="4320000" cy="4320000"/>
        </p:xfrm>
        <a:graphic>
          <a:graphicData uri="http://schemas.openxmlformats.org/drawingml/2006/table">
            <a:tbl>
              <a:tblPr firstRow="1" bandRow="1">
                <a:tableStyleId>{5940675A-B579-460E-94D1-54222C63F5DA}</a:tableStyleId>
              </a:tblPr>
              <a:tblGrid>
                <a:gridCol w="432000">
                  <a:extLst>
                    <a:ext uri="{9D8B030D-6E8A-4147-A177-3AD203B41FA5}">
                      <a16:colId xmlns:a16="http://schemas.microsoft.com/office/drawing/2014/main" val="2317523799"/>
                    </a:ext>
                  </a:extLst>
                </a:gridCol>
                <a:gridCol w="432000">
                  <a:extLst>
                    <a:ext uri="{9D8B030D-6E8A-4147-A177-3AD203B41FA5}">
                      <a16:colId xmlns:a16="http://schemas.microsoft.com/office/drawing/2014/main" val="3148833666"/>
                    </a:ext>
                  </a:extLst>
                </a:gridCol>
                <a:gridCol w="432000">
                  <a:extLst>
                    <a:ext uri="{9D8B030D-6E8A-4147-A177-3AD203B41FA5}">
                      <a16:colId xmlns:a16="http://schemas.microsoft.com/office/drawing/2014/main" val="310840888"/>
                    </a:ext>
                  </a:extLst>
                </a:gridCol>
                <a:gridCol w="432000">
                  <a:extLst>
                    <a:ext uri="{9D8B030D-6E8A-4147-A177-3AD203B41FA5}">
                      <a16:colId xmlns:a16="http://schemas.microsoft.com/office/drawing/2014/main" val="591134948"/>
                    </a:ext>
                  </a:extLst>
                </a:gridCol>
                <a:gridCol w="432000">
                  <a:extLst>
                    <a:ext uri="{9D8B030D-6E8A-4147-A177-3AD203B41FA5}">
                      <a16:colId xmlns:a16="http://schemas.microsoft.com/office/drawing/2014/main" val="2746371050"/>
                    </a:ext>
                  </a:extLst>
                </a:gridCol>
                <a:gridCol w="432000">
                  <a:extLst>
                    <a:ext uri="{9D8B030D-6E8A-4147-A177-3AD203B41FA5}">
                      <a16:colId xmlns:a16="http://schemas.microsoft.com/office/drawing/2014/main" val="4167765822"/>
                    </a:ext>
                  </a:extLst>
                </a:gridCol>
                <a:gridCol w="432000">
                  <a:extLst>
                    <a:ext uri="{9D8B030D-6E8A-4147-A177-3AD203B41FA5}">
                      <a16:colId xmlns:a16="http://schemas.microsoft.com/office/drawing/2014/main" val="744387689"/>
                    </a:ext>
                  </a:extLst>
                </a:gridCol>
                <a:gridCol w="432000">
                  <a:extLst>
                    <a:ext uri="{9D8B030D-6E8A-4147-A177-3AD203B41FA5}">
                      <a16:colId xmlns:a16="http://schemas.microsoft.com/office/drawing/2014/main" val="1150201914"/>
                    </a:ext>
                  </a:extLst>
                </a:gridCol>
                <a:gridCol w="432000">
                  <a:extLst>
                    <a:ext uri="{9D8B030D-6E8A-4147-A177-3AD203B41FA5}">
                      <a16:colId xmlns:a16="http://schemas.microsoft.com/office/drawing/2014/main" val="2306575730"/>
                    </a:ext>
                  </a:extLst>
                </a:gridCol>
                <a:gridCol w="432000">
                  <a:extLst>
                    <a:ext uri="{9D8B030D-6E8A-4147-A177-3AD203B41FA5}">
                      <a16:colId xmlns:a16="http://schemas.microsoft.com/office/drawing/2014/main" val="2379033273"/>
                    </a:ext>
                  </a:extLst>
                </a:gridCol>
              </a:tblGrid>
              <a:tr h="432000">
                <a:tc>
                  <a:txBody>
                    <a:bodyPr/>
                    <a:lstStyle/>
                    <a:p>
                      <a:pPr algn="ctr"/>
                      <a:r>
                        <a:rPr lang="en-GB" b="1" dirty="0">
                          <a:latin typeface="Century Gothic" panose="020B0502020202020204" pitchFamily="34" charset="0"/>
                        </a:rPr>
                        <a:t>1</a:t>
                      </a:r>
                    </a:p>
                  </a:txBody>
                  <a:tcPr marL="45720" marR="45720" anchor="ctr">
                    <a:solidFill>
                      <a:schemeClr val="bg1"/>
                    </a:solidFill>
                  </a:tcPr>
                </a:tc>
                <a:tc>
                  <a:txBody>
                    <a:bodyPr/>
                    <a:lstStyle/>
                    <a:p>
                      <a:pPr algn="ctr"/>
                      <a:r>
                        <a:rPr lang="en-GB" b="1" dirty="0">
                          <a:latin typeface="Century Gothic" panose="020B0502020202020204" pitchFamily="34" charset="0"/>
                        </a:rPr>
                        <a:t>2</a:t>
                      </a:r>
                    </a:p>
                  </a:txBody>
                  <a:tcPr marL="45720" marR="45720" anchor="ctr">
                    <a:solidFill>
                      <a:schemeClr val="bg1"/>
                    </a:solidFill>
                  </a:tcPr>
                </a:tc>
                <a:tc>
                  <a:txBody>
                    <a:bodyPr/>
                    <a:lstStyle/>
                    <a:p>
                      <a:pPr algn="ctr"/>
                      <a:r>
                        <a:rPr lang="en-GB" b="1" dirty="0">
                          <a:latin typeface="Century Gothic" panose="020B0502020202020204" pitchFamily="34" charset="0"/>
                        </a:rPr>
                        <a:t>3</a:t>
                      </a:r>
                    </a:p>
                  </a:txBody>
                  <a:tcPr marL="45720" marR="45720" anchor="ctr">
                    <a:solidFill>
                      <a:schemeClr val="bg1"/>
                    </a:solidFill>
                  </a:tcPr>
                </a:tc>
                <a:tc>
                  <a:txBody>
                    <a:bodyPr/>
                    <a:lstStyle/>
                    <a:p>
                      <a:pPr algn="ctr"/>
                      <a:r>
                        <a:rPr lang="en-GB" b="1" dirty="0">
                          <a:latin typeface="Century Gothic" panose="020B0502020202020204" pitchFamily="34" charset="0"/>
                        </a:rPr>
                        <a:t>4</a:t>
                      </a:r>
                    </a:p>
                  </a:txBody>
                  <a:tcPr marL="45720" marR="45720" anchor="ctr">
                    <a:solidFill>
                      <a:schemeClr val="bg1"/>
                    </a:solidFill>
                  </a:tcPr>
                </a:tc>
                <a:tc>
                  <a:txBody>
                    <a:bodyPr/>
                    <a:lstStyle/>
                    <a:p>
                      <a:pPr algn="ctr"/>
                      <a:r>
                        <a:rPr lang="en-GB" b="1" dirty="0">
                          <a:latin typeface="Century Gothic" panose="020B0502020202020204" pitchFamily="34" charset="0"/>
                        </a:rPr>
                        <a:t>5</a:t>
                      </a:r>
                    </a:p>
                  </a:txBody>
                  <a:tcPr marL="45720" marR="45720" anchor="ctr">
                    <a:solidFill>
                      <a:schemeClr val="bg1"/>
                    </a:solidFill>
                  </a:tcPr>
                </a:tc>
                <a:tc>
                  <a:txBody>
                    <a:bodyPr/>
                    <a:lstStyle/>
                    <a:p>
                      <a:pPr algn="ctr"/>
                      <a:r>
                        <a:rPr lang="en-GB" b="1" dirty="0">
                          <a:latin typeface="Century Gothic" panose="020B0502020202020204" pitchFamily="34" charset="0"/>
                        </a:rPr>
                        <a:t>6</a:t>
                      </a:r>
                    </a:p>
                  </a:txBody>
                  <a:tcPr marL="45720" marR="45720" anchor="ctr">
                    <a:solidFill>
                      <a:schemeClr val="bg1"/>
                    </a:solidFill>
                  </a:tcPr>
                </a:tc>
                <a:tc>
                  <a:txBody>
                    <a:bodyPr/>
                    <a:lstStyle/>
                    <a:p>
                      <a:pPr algn="ctr"/>
                      <a:r>
                        <a:rPr lang="en-GB" b="1" dirty="0">
                          <a:latin typeface="Century Gothic" panose="020B0502020202020204" pitchFamily="34" charset="0"/>
                        </a:rPr>
                        <a:t>7</a:t>
                      </a:r>
                    </a:p>
                  </a:txBody>
                  <a:tcPr marL="45720" marR="45720" anchor="ctr">
                    <a:solidFill>
                      <a:schemeClr val="bg1"/>
                    </a:solidFill>
                  </a:tcPr>
                </a:tc>
                <a:tc>
                  <a:txBody>
                    <a:bodyPr/>
                    <a:lstStyle/>
                    <a:p>
                      <a:pPr algn="ctr"/>
                      <a:r>
                        <a:rPr lang="en-GB" b="1" dirty="0">
                          <a:latin typeface="Century Gothic" panose="020B0502020202020204" pitchFamily="34" charset="0"/>
                        </a:rPr>
                        <a:t>8</a:t>
                      </a:r>
                    </a:p>
                  </a:txBody>
                  <a:tcPr marL="45720" marR="45720" anchor="ctr">
                    <a:solidFill>
                      <a:schemeClr val="bg1"/>
                    </a:solidFill>
                  </a:tcPr>
                </a:tc>
                <a:tc>
                  <a:txBody>
                    <a:bodyPr/>
                    <a:lstStyle/>
                    <a:p>
                      <a:pPr algn="ctr"/>
                      <a:r>
                        <a:rPr lang="en-GB" b="1" dirty="0">
                          <a:latin typeface="Century Gothic" panose="020B0502020202020204" pitchFamily="34" charset="0"/>
                        </a:rPr>
                        <a:t>9</a:t>
                      </a:r>
                    </a:p>
                  </a:txBody>
                  <a:tcPr marL="45720" marR="45720" anchor="ctr">
                    <a:solidFill>
                      <a:schemeClr val="bg1"/>
                    </a:solidFill>
                  </a:tcPr>
                </a:tc>
                <a:tc>
                  <a:txBody>
                    <a:bodyPr/>
                    <a:lstStyle/>
                    <a:p>
                      <a:pPr algn="ctr"/>
                      <a:r>
                        <a:rPr lang="en-GB" b="1" dirty="0">
                          <a:latin typeface="Century Gothic" panose="020B0502020202020204" pitchFamily="34" charset="0"/>
                        </a:rPr>
                        <a:t>10</a:t>
                      </a:r>
                    </a:p>
                  </a:txBody>
                  <a:tcPr marL="45720" marR="45720" anchor="ctr">
                    <a:solidFill>
                      <a:schemeClr val="bg1"/>
                    </a:solidFill>
                  </a:tcPr>
                </a:tc>
                <a:extLst>
                  <a:ext uri="{0D108BD9-81ED-4DB2-BD59-A6C34878D82A}">
                    <a16:rowId xmlns:a16="http://schemas.microsoft.com/office/drawing/2014/main" val="1033604393"/>
                  </a:ext>
                </a:extLst>
              </a:tr>
              <a:tr h="432000">
                <a:tc>
                  <a:txBody>
                    <a:bodyPr/>
                    <a:lstStyle/>
                    <a:p>
                      <a:pPr algn="ctr"/>
                      <a:r>
                        <a:rPr lang="en-GB" b="1" dirty="0">
                          <a:latin typeface="Century Gothic" panose="020B0502020202020204" pitchFamily="34" charset="0"/>
                        </a:rPr>
                        <a:t>11</a:t>
                      </a:r>
                    </a:p>
                  </a:txBody>
                  <a:tcPr marL="45720" marR="45720" anchor="ctr">
                    <a:solidFill>
                      <a:schemeClr val="bg1"/>
                    </a:solidFill>
                  </a:tcPr>
                </a:tc>
                <a:tc>
                  <a:txBody>
                    <a:bodyPr/>
                    <a:lstStyle/>
                    <a:p>
                      <a:pPr algn="ctr"/>
                      <a:r>
                        <a:rPr lang="en-GB" b="1" dirty="0">
                          <a:latin typeface="Century Gothic" panose="020B0502020202020204" pitchFamily="34" charset="0"/>
                        </a:rPr>
                        <a:t>12</a:t>
                      </a:r>
                    </a:p>
                  </a:txBody>
                  <a:tcPr marL="45720" marR="45720" anchor="ctr">
                    <a:solidFill>
                      <a:schemeClr val="bg1"/>
                    </a:solidFill>
                  </a:tcPr>
                </a:tc>
                <a:tc>
                  <a:txBody>
                    <a:bodyPr/>
                    <a:lstStyle/>
                    <a:p>
                      <a:pPr algn="ctr"/>
                      <a:r>
                        <a:rPr lang="en-GB" b="1" dirty="0">
                          <a:latin typeface="Century Gothic" panose="020B0502020202020204" pitchFamily="34" charset="0"/>
                        </a:rPr>
                        <a:t>13</a:t>
                      </a:r>
                    </a:p>
                  </a:txBody>
                  <a:tcPr marL="45720" marR="45720" anchor="ctr">
                    <a:solidFill>
                      <a:schemeClr val="bg1"/>
                    </a:solidFill>
                  </a:tcPr>
                </a:tc>
                <a:tc>
                  <a:txBody>
                    <a:bodyPr/>
                    <a:lstStyle/>
                    <a:p>
                      <a:pPr algn="ctr"/>
                      <a:r>
                        <a:rPr lang="en-GB" b="1" dirty="0">
                          <a:latin typeface="Century Gothic" panose="020B0502020202020204" pitchFamily="34" charset="0"/>
                        </a:rPr>
                        <a:t>14</a:t>
                      </a:r>
                    </a:p>
                  </a:txBody>
                  <a:tcPr marL="45720" marR="45720" anchor="ctr">
                    <a:solidFill>
                      <a:schemeClr val="bg1"/>
                    </a:solidFill>
                  </a:tcPr>
                </a:tc>
                <a:tc>
                  <a:txBody>
                    <a:bodyPr/>
                    <a:lstStyle/>
                    <a:p>
                      <a:pPr algn="ctr"/>
                      <a:r>
                        <a:rPr lang="en-GB" b="1" dirty="0">
                          <a:latin typeface="Century Gothic" panose="020B0502020202020204" pitchFamily="34" charset="0"/>
                        </a:rPr>
                        <a:t>15</a:t>
                      </a:r>
                    </a:p>
                  </a:txBody>
                  <a:tcPr marL="45720" marR="45720" anchor="ctr">
                    <a:solidFill>
                      <a:schemeClr val="bg1"/>
                    </a:solidFill>
                  </a:tcPr>
                </a:tc>
                <a:tc>
                  <a:txBody>
                    <a:bodyPr/>
                    <a:lstStyle/>
                    <a:p>
                      <a:pPr algn="ctr"/>
                      <a:r>
                        <a:rPr lang="en-GB" b="1" dirty="0">
                          <a:latin typeface="Century Gothic" panose="020B0502020202020204" pitchFamily="34" charset="0"/>
                        </a:rPr>
                        <a:t>16</a:t>
                      </a:r>
                    </a:p>
                  </a:txBody>
                  <a:tcPr marL="45720" marR="45720" anchor="ctr">
                    <a:solidFill>
                      <a:schemeClr val="bg1"/>
                    </a:solidFill>
                  </a:tcPr>
                </a:tc>
                <a:tc>
                  <a:txBody>
                    <a:bodyPr/>
                    <a:lstStyle/>
                    <a:p>
                      <a:pPr algn="ctr"/>
                      <a:r>
                        <a:rPr lang="en-GB" b="1" dirty="0">
                          <a:latin typeface="Century Gothic" panose="020B0502020202020204" pitchFamily="34" charset="0"/>
                        </a:rPr>
                        <a:t>17</a:t>
                      </a:r>
                    </a:p>
                  </a:txBody>
                  <a:tcPr marL="45720" marR="45720" anchor="ctr">
                    <a:solidFill>
                      <a:schemeClr val="bg1"/>
                    </a:solidFill>
                  </a:tcPr>
                </a:tc>
                <a:tc>
                  <a:txBody>
                    <a:bodyPr/>
                    <a:lstStyle/>
                    <a:p>
                      <a:pPr algn="ctr"/>
                      <a:r>
                        <a:rPr lang="en-GB" b="1" dirty="0">
                          <a:latin typeface="Century Gothic" panose="020B0502020202020204" pitchFamily="34" charset="0"/>
                        </a:rPr>
                        <a:t>18</a:t>
                      </a:r>
                    </a:p>
                  </a:txBody>
                  <a:tcPr marL="45720" marR="45720" anchor="ctr">
                    <a:solidFill>
                      <a:schemeClr val="bg1"/>
                    </a:solidFill>
                  </a:tcPr>
                </a:tc>
                <a:tc>
                  <a:txBody>
                    <a:bodyPr/>
                    <a:lstStyle/>
                    <a:p>
                      <a:pPr algn="ctr"/>
                      <a:r>
                        <a:rPr lang="en-GB" b="1" dirty="0">
                          <a:latin typeface="Century Gothic" panose="020B0502020202020204" pitchFamily="34" charset="0"/>
                        </a:rPr>
                        <a:t>19</a:t>
                      </a:r>
                    </a:p>
                  </a:txBody>
                  <a:tcPr marL="45720" marR="45720" anchor="ctr">
                    <a:solidFill>
                      <a:schemeClr val="bg1"/>
                    </a:solidFill>
                  </a:tcPr>
                </a:tc>
                <a:tc>
                  <a:txBody>
                    <a:bodyPr/>
                    <a:lstStyle/>
                    <a:p>
                      <a:pPr algn="ctr"/>
                      <a:r>
                        <a:rPr lang="en-GB" b="1" dirty="0">
                          <a:latin typeface="Century Gothic" panose="020B0502020202020204" pitchFamily="34" charset="0"/>
                        </a:rPr>
                        <a:t>20</a:t>
                      </a:r>
                    </a:p>
                  </a:txBody>
                  <a:tcPr marL="45720" marR="45720" anchor="ctr">
                    <a:solidFill>
                      <a:schemeClr val="bg1"/>
                    </a:solidFill>
                  </a:tcPr>
                </a:tc>
                <a:extLst>
                  <a:ext uri="{0D108BD9-81ED-4DB2-BD59-A6C34878D82A}">
                    <a16:rowId xmlns:a16="http://schemas.microsoft.com/office/drawing/2014/main" val="2139705059"/>
                  </a:ext>
                </a:extLst>
              </a:tr>
              <a:tr h="432000">
                <a:tc>
                  <a:txBody>
                    <a:bodyPr/>
                    <a:lstStyle/>
                    <a:p>
                      <a:pPr algn="ctr"/>
                      <a:r>
                        <a:rPr lang="en-GB" b="1" dirty="0">
                          <a:latin typeface="Century Gothic" panose="020B0502020202020204" pitchFamily="34" charset="0"/>
                        </a:rPr>
                        <a:t>21</a:t>
                      </a:r>
                    </a:p>
                  </a:txBody>
                  <a:tcPr marL="45720" marR="45720" anchor="ctr">
                    <a:solidFill>
                      <a:schemeClr val="bg1"/>
                    </a:solidFill>
                  </a:tcPr>
                </a:tc>
                <a:tc>
                  <a:txBody>
                    <a:bodyPr/>
                    <a:lstStyle/>
                    <a:p>
                      <a:pPr algn="ctr"/>
                      <a:r>
                        <a:rPr lang="en-GB" b="1" dirty="0">
                          <a:latin typeface="Century Gothic" panose="020B0502020202020204" pitchFamily="34" charset="0"/>
                        </a:rPr>
                        <a:t>22</a:t>
                      </a:r>
                    </a:p>
                  </a:txBody>
                  <a:tcPr marL="45720" marR="45720" anchor="ctr">
                    <a:solidFill>
                      <a:schemeClr val="bg1"/>
                    </a:solidFill>
                  </a:tcPr>
                </a:tc>
                <a:tc>
                  <a:txBody>
                    <a:bodyPr/>
                    <a:lstStyle/>
                    <a:p>
                      <a:pPr algn="ctr"/>
                      <a:r>
                        <a:rPr lang="en-GB" b="1" dirty="0">
                          <a:latin typeface="Century Gothic" panose="020B0502020202020204" pitchFamily="34" charset="0"/>
                        </a:rPr>
                        <a:t>23</a:t>
                      </a:r>
                    </a:p>
                  </a:txBody>
                  <a:tcPr marL="45720" marR="45720" anchor="ctr">
                    <a:solidFill>
                      <a:schemeClr val="bg1"/>
                    </a:solidFill>
                  </a:tcPr>
                </a:tc>
                <a:tc>
                  <a:txBody>
                    <a:bodyPr/>
                    <a:lstStyle/>
                    <a:p>
                      <a:pPr algn="ctr"/>
                      <a:r>
                        <a:rPr lang="en-GB" b="1" dirty="0">
                          <a:latin typeface="Century Gothic" panose="020B0502020202020204" pitchFamily="34" charset="0"/>
                        </a:rPr>
                        <a:t>24</a:t>
                      </a:r>
                    </a:p>
                  </a:txBody>
                  <a:tcPr marL="45720" marR="45720" anchor="ctr">
                    <a:solidFill>
                      <a:schemeClr val="bg1"/>
                    </a:solidFill>
                  </a:tcPr>
                </a:tc>
                <a:tc>
                  <a:txBody>
                    <a:bodyPr/>
                    <a:lstStyle/>
                    <a:p>
                      <a:pPr algn="ctr"/>
                      <a:r>
                        <a:rPr lang="en-GB" b="1" dirty="0">
                          <a:latin typeface="Century Gothic" panose="020B0502020202020204" pitchFamily="34" charset="0"/>
                        </a:rPr>
                        <a:t>25</a:t>
                      </a:r>
                    </a:p>
                  </a:txBody>
                  <a:tcPr marL="45720" marR="45720" anchor="ctr">
                    <a:solidFill>
                      <a:schemeClr val="bg1"/>
                    </a:solidFill>
                  </a:tcPr>
                </a:tc>
                <a:tc>
                  <a:txBody>
                    <a:bodyPr/>
                    <a:lstStyle/>
                    <a:p>
                      <a:pPr algn="ctr"/>
                      <a:r>
                        <a:rPr lang="en-GB" b="1" dirty="0">
                          <a:latin typeface="Century Gothic" panose="020B0502020202020204" pitchFamily="34" charset="0"/>
                        </a:rPr>
                        <a:t>26</a:t>
                      </a:r>
                    </a:p>
                  </a:txBody>
                  <a:tcPr marL="45720" marR="45720" anchor="ctr">
                    <a:solidFill>
                      <a:schemeClr val="bg1"/>
                    </a:solidFill>
                  </a:tcPr>
                </a:tc>
                <a:tc>
                  <a:txBody>
                    <a:bodyPr/>
                    <a:lstStyle/>
                    <a:p>
                      <a:pPr algn="ctr"/>
                      <a:r>
                        <a:rPr lang="en-GB" b="1" dirty="0">
                          <a:latin typeface="Century Gothic" panose="020B0502020202020204" pitchFamily="34" charset="0"/>
                        </a:rPr>
                        <a:t>27</a:t>
                      </a:r>
                    </a:p>
                  </a:txBody>
                  <a:tcPr marL="45720" marR="45720" anchor="ctr">
                    <a:solidFill>
                      <a:schemeClr val="bg1"/>
                    </a:solidFill>
                  </a:tcPr>
                </a:tc>
                <a:tc>
                  <a:txBody>
                    <a:bodyPr/>
                    <a:lstStyle/>
                    <a:p>
                      <a:pPr algn="ctr"/>
                      <a:r>
                        <a:rPr lang="en-GB" b="1" dirty="0">
                          <a:latin typeface="Century Gothic" panose="020B0502020202020204" pitchFamily="34" charset="0"/>
                        </a:rPr>
                        <a:t>28</a:t>
                      </a:r>
                    </a:p>
                  </a:txBody>
                  <a:tcPr marL="45720" marR="45720" anchor="ctr">
                    <a:solidFill>
                      <a:schemeClr val="bg1"/>
                    </a:solidFill>
                  </a:tcPr>
                </a:tc>
                <a:tc>
                  <a:txBody>
                    <a:bodyPr/>
                    <a:lstStyle/>
                    <a:p>
                      <a:pPr algn="ctr"/>
                      <a:r>
                        <a:rPr lang="en-GB" b="1" dirty="0">
                          <a:latin typeface="Century Gothic" panose="020B0502020202020204" pitchFamily="34" charset="0"/>
                        </a:rPr>
                        <a:t>29</a:t>
                      </a:r>
                    </a:p>
                  </a:txBody>
                  <a:tcPr marL="45720" marR="45720" anchor="ctr">
                    <a:solidFill>
                      <a:schemeClr val="bg1"/>
                    </a:solidFill>
                  </a:tcPr>
                </a:tc>
                <a:tc>
                  <a:txBody>
                    <a:bodyPr/>
                    <a:lstStyle/>
                    <a:p>
                      <a:pPr algn="ctr"/>
                      <a:r>
                        <a:rPr lang="en-GB" b="1" dirty="0">
                          <a:latin typeface="Century Gothic" panose="020B0502020202020204" pitchFamily="34" charset="0"/>
                        </a:rPr>
                        <a:t>30</a:t>
                      </a:r>
                    </a:p>
                  </a:txBody>
                  <a:tcPr marL="45720" marR="45720" anchor="ctr">
                    <a:solidFill>
                      <a:schemeClr val="bg1"/>
                    </a:solidFill>
                  </a:tcPr>
                </a:tc>
                <a:extLst>
                  <a:ext uri="{0D108BD9-81ED-4DB2-BD59-A6C34878D82A}">
                    <a16:rowId xmlns:a16="http://schemas.microsoft.com/office/drawing/2014/main" val="3655881606"/>
                  </a:ext>
                </a:extLst>
              </a:tr>
              <a:tr h="432000">
                <a:tc>
                  <a:txBody>
                    <a:bodyPr/>
                    <a:lstStyle/>
                    <a:p>
                      <a:pPr algn="ctr"/>
                      <a:r>
                        <a:rPr lang="en-GB" b="1" dirty="0">
                          <a:latin typeface="Century Gothic" panose="020B0502020202020204" pitchFamily="34" charset="0"/>
                        </a:rPr>
                        <a:t>31</a:t>
                      </a:r>
                    </a:p>
                  </a:txBody>
                  <a:tcPr marL="45720" marR="45720" anchor="ctr">
                    <a:solidFill>
                      <a:schemeClr val="bg1"/>
                    </a:solidFill>
                  </a:tcPr>
                </a:tc>
                <a:tc>
                  <a:txBody>
                    <a:bodyPr/>
                    <a:lstStyle/>
                    <a:p>
                      <a:pPr algn="ctr"/>
                      <a:r>
                        <a:rPr lang="en-GB" b="1" dirty="0">
                          <a:latin typeface="Century Gothic" panose="020B0502020202020204" pitchFamily="34" charset="0"/>
                        </a:rPr>
                        <a:t>32</a:t>
                      </a:r>
                    </a:p>
                  </a:txBody>
                  <a:tcPr marL="45720" marR="45720" anchor="ctr">
                    <a:solidFill>
                      <a:schemeClr val="bg1"/>
                    </a:solidFill>
                  </a:tcPr>
                </a:tc>
                <a:tc>
                  <a:txBody>
                    <a:bodyPr/>
                    <a:lstStyle/>
                    <a:p>
                      <a:pPr algn="ctr"/>
                      <a:r>
                        <a:rPr lang="en-GB" b="1" dirty="0">
                          <a:latin typeface="Century Gothic" panose="020B0502020202020204" pitchFamily="34" charset="0"/>
                        </a:rPr>
                        <a:t>33</a:t>
                      </a:r>
                    </a:p>
                  </a:txBody>
                  <a:tcPr marL="45720" marR="45720" anchor="ctr">
                    <a:solidFill>
                      <a:schemeClr val="bg1"/>
                    </a:solidFill>
                  </a:tcPr>
                </a:tc>
                <a:tc>
                  <a:txBody>
                    <a:bodyPr/>
                    <a:lstStyle/>
                    <a:p>
                      <a:pPr algn="ctr"/>
                      <a:r>
                        <a:rPr lang="en-GB" b="1" dirty="0">
                          <a:latin typeface="Century Gothic" panose="020B0502020202020204" pitchFamily="34" charset="0"/>
                        </a:rPr>
                        <a:t>34</a:t>
                      </a:r>
                    </a:p>
                  </a:txBody>
                  <a:tcPr marL="45720" marR="45720" anchor="ctr">
                    <a:solidFill>
                      <a:schemeClr val="bg1"/>
                    </a:solidFill>
                  </a:tcPr>
                </a:tc>
                <a:tc>
                  <a:txBody>
                    <a:bodyPr/>
                    <a:lstStyle/>
                    <a:p>
                      <a:pPr algn="ctr"/>
                      <a:r>
                        <a:rPr lang="en-GB" b="1" dirty="0">
                          <a:latin typeface="Century Gothic" panose="020B0502020202020204" pitchFamily="34" charset="0"/>
                        </a:rPr>
                        <a:t>35</a:t>
                      </a:r>
                    </a:p>
                  </a:txBody>
                  <a:tcPr marL="45720" marR="45720" anchor="ctr">
                    <a:solidFill>
                      <a:schemeClr val="bg1"/>
                    </a:solidFill>
                  </a:tcPr>
                </a:tc>
                <a:tc>
                  <a:txBody>
                    <a:bodyPr/>
                    <a:lstStyle/>
                    <a:p>
                      <a:pPr algn="ctr"/>
                      <a:r>
                        <a:rPr lang="en-GB" b="1" dirty="0">
                          <a:latin typeface="Century Gothic" panose="020B0502020202020204" pitchFamily="34" charset="0"/>
                        </a:rPr>
                        <a:t>36</a:t>
                      </a:r>
                    </a:p>
                  </a:txBody>
                  <a:tcPr marL="45720" marR="45720" anchor="ctr">
                    <a:solidFill>
                      <a:schemeClr val="bg1"/>
                    </a:solidFill>
                  </a:tcPr>
                </a:tc>
                <a:tc>
                  <a:txBody>
                    <a:bodyPr/>
                    <a:lstStyle/>
                    <a:p>
                      <a:pPr algn="ctr"/>
                      <a:r>
                        <a:rPr lang="en-GB" b="1" dirty="0">
                          <a:latin typeface="Century Gothic" panose="020B0502020202020204" pitchFamily="34" charset="0"/>
                        </a:rPr>
                        <a:t>37</a:t>
                      </a:r>
                    </a:p>
                  </a:txBody>
                  <a:tcPr marL="45720" marR="45720" anchor="ctr">
                    <a:solidFill>
                      <a:schemeClr val="bg1"/>
                    </a:solidFill>
                  </a:tcPr>
                </a:tc>
                <a:tc>
                  <a:txBody>
                    <a:bodyPr/>
                    <a:lstStyle/>
                    <a:p>
                      <a:pPr algn="ctr"/>
                      <a:r>
                        <a:rPr lang="en-GB" b="1" dirty="0">
                          <a:latin typeface="Century Gothic" panose="020B0502020202020204" pitchFamily="34" charset="0"/>
                        </a:rPr>
                        <a:t>38</a:t>
                      </a:r>
                    </a:p>
                  </a:txBody>
                  <a:tcPr marL="45720" marR="45720" anchor="ctr">
                    <a:solidFill>
                      <a:schemeClr val="bg1"/>
                    </a:solidFill>
                  </a:tcPr>
                </a:tc>
                <a:tc>
                  <a:txBody>
                    <a:bodyPr/>
                    <a:lstStyle/>
                    <a:p>
                      <a:pPr algn="ctr"/>
                      <a:r>
                        <a:rPr lang="en-GB" b="1" dirty="0">
                          <a:latin typeface="Century Gothic" panose="020B0502020202020204" pitchFamily="34" charset="0"/>
                        </a:rPr>
                        <a:t>39</a:t>
                      </a:r>
                    </a:p>
                  </a:txBody>
                  <a:tcPr marL="45720" marR="45720" anchor="ctr">
                    <a:solidFill>
                      <a:schemeClr val="bg1"/>
                    </a:solidFill>
                  </a:tcPr>
                </a:tc>
                <a:tc>
                  <a:txBody>
                    <a:bodyPr/>
                    <a:lstStyle/>
                    <a:p>
                      <a:pPr algn="ctr"/>
                      <a:r>
                        <a:rPr lang="en-GB" b="1" dirty="0">
                          <a:latin typeface="Century Gothic" panose="020B0502020202020204" pitchFamily="34" charset="0"/>
                        </a:rPr>
                        <a:t>40</a:t>
                      </a:r>
                    </a:p>
                  </a:txBody>
                  <a:tcPr marL="45720" marR="45720" anchor="ctr">
                    <a:solidFill>
                      <a:schemeClr val="bg1"/>
                    </a:solidFill>
                  </a:tcPr>
                </a:tc>
                <a:extLst>
                  <a:ext uri="{0D108BD9-81ED-4DB2-BD59-A6C34878D82A}">
                    <a16:rowId xmlns:a16="http://schemas.microsoft.com/office/drawing/2014/main" val="3979795993"/>
                  </a:ext>
                </a:extLst>
              </a:tr>
              <a:tr h="432000">
                <a:tc>
                  <a:txBody>
                    <a:bodyPr/>
                    <a:lstStyle/>
                    <a:p>
                      <a:pPr algn="ctr"/>
                      <a:r>
                        <a:rPr lang="en-GB" b="1" dirty="0">
                          <a:latin typeface="Century Gothic" panose="020B0502020202020204" pitchFamily="34" charset="0"/>
                        </a:rPr>
                        <a:t>41</a:t>
                      </a:r>
                    </a:p>
                  </a:txBody>
                  <a:tcPr marL="45720" marR="45720" anchor="ctr">
                    <a:solidFill>
                      <a:schemeClr val="bg1"/>
                    </a:solidFill>
                  </a:tcPr>
                </a:tc>
                <a:tc>
                  <a:txBody>
                    <a:bodyPr/>
                    <a:lstStyle/>
                    <a:p>
                      <a:pPr algn="ctr"/>
                      <a:r>
                        <a:rPr lang="en-GB" b="1" dirty="0">
                          <a:latin typeface="Century Gothic" panose="020B0502020202020204" pitchFamily="34" charset="0"/>
                        </a:rPr>
                        <a:t>42</a:t>
                      </a:r>
                    </a:p>
                  </a:txBody>
                  <a:tcPr marL="45720" marR="45720" anchor="ctr">
                    <a:solidFill>
                      <a:schemeClr val="bg1"/>
                    </a:solidFill>
                  </a:tcPr>
                </a:tc>
                <a:tc>
                  <a:txBody>
                    <a:bodyPr/>
                    <a:lstStyle/>
                    <a:p>
                      <a:pPr algn="ctr"/>
                      <a:r>
                        <a:rPr lang="en-GB" b="1" dirty="0">
                          <a:latin typeface="Century Gothic" panose="020B0502020202020204" pitchFamily="34" charset="0"/>
                        </a:rPr>
                        <a:t>43</a:t>
                      </a:r>
                    </a:p>
                  </a:txBody>
                  <a:tcPr marL="45720" marR="45720" anchor="ctr">
                    <a:solidFill>
                      <a:schemeClr val="bg1"/>
                    </a:solidFill>
                  </a:tcPr>
                </a:tc>
                <a:tc>
                  <a:txBody>
                    <a:bodyPr/>
                    <a:lstStyle/>
                    <a:p>
                      <a:pPr algn="ctr"/>
                      <a:r>
                        <a:rPr lang="en-GB" b="1" dirty="0">
                          <a:latin typeface="Century Gothic" panose="020B0502020202020204" pitchFamily="34" charset="0"/>
                        </a:rPr>
                        <a:t>44</a:t>
                      </a:r>
                    </a:p>
                  </a:txBody>
                  <a:tcPr marL="45720" marR="45720" anchor="ctr">
                    <a:solidFill>
                      <a:schemeClr val="bg1"/>
                    </a:solidFill>
                  </a:tcPr>
                </a:tc>
                <a:tc>
                  <a:txBody>
                    <a:bodyPr/>
                    <a:lstStyle/>
                    <a:p>
                      <a:pPr algn="ctr"/>
                      <a:r>
                        <a:rPr lang="en-GB" b="1" dirty="0">
                          <a:latin typeface="Century Gothic" panose="020B0502020202020204" pitchFamily="34" charset="0"/>
                        </a:rPr>
                        <a:t>45</a:t>
                      </a:r>
                    </a:p>
                  </a:txBody>
                  <a:tcPr marL="45720" marR="45720" anchor="ctr">
                    <a:solidFill>
                      <a:schemeClr val="bg1"/>
                    </a:solidFill>
                  </a:tcPr>
                </a:tc>
                <a:tc>
                  <a:txBody>
                    <a:bodyPr/>
                    <a:lstStyle/>
                    <a:p>
                      <a:pPr algn="ctr"/>
                      <a:r>
                        <a:rPr lang="en-GB" b="1" dirty="0">
                          <a:latin typeface="Century Gothic" panose="020B0502020202020204" pitchFamily="34" charset="0"/>
                        </a:rPr>
                        <a:t>46</a:t>
                      </a:r>
                    </a:p>
                  </a:txBody>
                  <a:tcPr marL="45720" marR="45720" anchor="ctr">
                    <a:solidFill>
                      <a:schemeClr val="bg1"/>
                    </a:solidFill>
                  </a:tcPr>
                </a:tc>
                <a:tc>
                  <a:txBody>
                    <a:bodyPr/>
                    <a:lstStyle/>
                    <a:p>
                      <a:pPr algn="ctr"/>
                      <a:r>
                        <a:rPr lang="en-GB" b="1" dirty="0">
                          <a:latin typeface="Century Gothic" panose="020B0502020202020204" pitchFamily="34" charset="0"/>
                        </a:rPr>
                        <a:t>47</a:t>
                      </a:r>
                    </a:p>
                  </a:txBody>
                  <a:tcPr marL="45720" marR="45720" anchor="ctr">
                    <a:solidFill>
                      <a:schemeClr val="bg1"/>
                    </a:solidFill>
                  </a:tcPr>
                </a:tc>
                <a:tc>
                  <a:txBody>
                    <a:bodyPr/>
                    <a:lstStyle/>
                    <a:p>
                      <a:pPr algn="ctr"/>
                      <a:r>
                        <a:rPr lang="en-GB" b="1" dirty="0">
                          <a:latin typeface="Century Gothic" panose="020B0502020202020204" pitchFamily="34" charset="0"/>
                        </a:rPr>
                        <a:t>48</a:t>
                      </a:r>
                    </a:p>
                  </a:txBody>
                  <a:tcPr marL="45720" marR="45720" anchor="ctr">
                    <a:solidFill>
                      <a:schemeClr val="bg1"/>
                    </a:solidFill>
                  </a:tcPr>
                </a:tc>
                <a:tc>
                  <a:txBody>
                    <a:bodyPr/>
                    <a:lstStyle/>
                    <a:p>
                      <a:pPr algn="ctr"/>
                      <a:r>
                        <a:rPr lang="en-GB" b="1" dirty="0">
                          <a:latin typeface="Century Gothic" panose="020B0502020202020204" pitchFamily="34" charset="0"/>
                        </a:rPr>
                        <a:t>49</a:t>
                      </a:r>
                    </a:p>
                  </a:txBody>
                  <a:tcPr marL="45720" marR="45720" anchor="ctr">
                    <a:solidFill>
                      <a:schemeClr val="bg1"/>
                    </a:solidFill>
                  </a:tcPr>
                </a:tc>
                <a:tc>
                  <a:txBody>
                    <a:bodyPr/>
                    <a:lstStyle/>
                    <a:p>
                      <a:pPr algn="ctr"/>
                      <a:r>
                        <a:rPr lang="en-GB" b="1" dirty="0">
                          <a:latin typeface="Century Gothic" panose="020B0502020202020204" pitchFamily="34" charset="0"/>
                        </a:rPr>
                        <a:t>50</a:t>
                      </a:r>
                    </a:p>
                  </a:txBody>
                  <a:tcPr marL="45720" marR="45720" anchor="ctr">
                    <a:solidFill>
                      <a:schemeClr val="bg1"/>
                    </a:solidFill>
                  </a:tcPr>
                </a:tc>
                <a:extLst>
                  <a:ext uri="{0D108BD9-81ED-4DB2-BD59-A6C34878D82A}">
                    <a16:rowId xmlns:a16="http://schemas.microsoft.com/office/drawing/2014/main" val="1255736752"/>
                  </a:ext>
                </a:extLst>
              </a:tr>
              <a:tr h="432000">
                <a:tc>
                  <a:txBody>
                    <a:bodyPr/>
                    <a:lstStyle/>
                    <a:p>
                      <a:pPr algn="ctr"/>
                      <a:r>
                        <a:rPr lang="en-GB" b="1" dirty="0">
                          <a:latin typeface="Century Gothic" panose="020B0502020202020204" pitchFamily="34" charset="0"/>
                        </a:rPr>
                        <a:t>51</a:t>
                      </a:r>
                    </a:p>
                  </a:txBody>
                  <a:tcPr marL="45720" marR="45720" anchor="ctr">
                    <a:solidFill>
                      <a:schemeClr val="bg1"/>
                    </a:solidFill>
                  </a:tcPr>
                </a:tc>
                <a:tc>
                  <a:txBody>
                    <a:bodyPr/>
                    <a:lstStyle/>
                    <a:p>
                      <a:pPr algn="ctr"/>
                      <a:r>
                        <a:rPr lang="en-GB" b="1" dirty="0">
                          <a:latin typeface="Century Gothic" panose="020B0502020202020204" pitchFamily="34" charset="0"/>
                        </a:rPr>
                        <a:t>52</a:t>
                      </a:r>
                    </a:p>
                  </a:txBody>
                  <a:tcPr marL="45720" marR="45720" anchor="ctr">
                    <a:solidFill>
                      <a:schemeClr val="bg1"/>
                    </a:solidFill>
                  </a:tcPr>
                </a:tc>
                <a:tc>
                  <a:txBody>
                    <a:bodyPr/>
                    <a:lstStyle/>
                    <a:p>
                      <a:pPr algn="ctr"/>
                      <a:r>
                        <a:rPr lang="en-GB" b="1" dirty="0">
                          <a:latin typeface="Century Gothic" panose="020B0502020202020204" pitchFamily="34" charset="0"/>
                        </a:rPr>
                        <a:t>53</a:t>
                      </a:r>
                    </a:p>
                  </a:txBody>
                  <a:tcPr marL="45720" marR="45720" anchor="ctr">
                    <a:solidFill>
                      <a:schemeClr val="bg1"/>
                    </a:solidFill>
                  </a:tcPr>
                </a:tc>
                <a:tc>
                  <a:txBody>
                    <a:bodyPr/>
                    <a:lstStyle/>
                    <a:p>
                      <a:pPr algn="ctr"/>
                      <a:r>
                        <a:rPr lang="en-GB" b="1" dirty="0">
                          <a:latin typeface="Century Gothic" panose="020B0502020202020204" pitchFamily="34" charset="0"/>
                        </a:rPr>
                        <a:t>54</a:t>
                      </a:r>
                    </a:p>
                  </a:txBody>
                  <a:tcPr marL="45720" marR="45720" anchor="ctr">
                    <a:solidFill>
                      <a:schemeClr val="bg1"/>
                    </a:solidFill>
                  </a:tcPr>
                </a:tc>
                <a:tc>
                  <a:txBody>
                    <a:bodyPr/>
                    <a:lstStyle/>
                    <a:p>
                      <a:pPr algn="ctr"/>
                      <a:r>
                        <a:rPr lang="en-GB" b="1" dirty="0">
                          <a:latin typeface="Century Gothic" panose="020B0502020202020204" pitchFamily="34" charset="0"/>
                        </a:rPr>
                        <a:t>55</a:t>
                      </a:r>
                    </a:p>
                  </a:txBody>
                  <a:tcPr marL="45720" marR="45720" anchor="ctr">
                    <a:solidFill>
                      <a:schemeClr val="bg1"/>
                    </a:solidFill>
                  </a:tcPr>
                </a:tc>
                <a:tc>
                  <a:txBody>
                    <a:bodyPr/>
                    <a:lstStyle/>
                    <a:p>
                      <a:pPr algn="ctr"/>
                      <a:r>
                        <a:rPr lang="en-GB" b="1" dirty="0">
                          <a:latin typeface="Century Gothic" panose="020B0502020202020204" pitchFamily="34" charset="0"/>
                        </a:rPr>
                        <a:t>56</a:t>
                      </a:r>
                    </a:p>
                  </a:txBody>
                  <a:tcPr marL="45720" marR="45720" anchor="ctr">
                    <a:solidFill>
                      <a:schemeClr val="bg1"/>
                    </a:solidFill>
                  </a:tcPr>
                </a:tc>
                <a:tc>
                  <a:txBody>
                    <a:bodyPr/>
                    <a:lstStyle/>
                    <a:p>
                      <a:pPr algn="ctr"/>
                      <a:r>
                        <a:rPr lang="en-GB" b="1" dirty="0">
                          <a:latin typeface="Century Gothic" panose="020B0502020202020204" pitchFamily="34" charset="0"/>
                        </a:rPr>
                        <a:t>57</a:t>
                      </a:r>
                    </a:p>
                  </a:txBody>
                  <a:tcPr marL="45720" marR="45720" anchor="ctr">
                    <a:solidFill>
                      <a:schemeClr val="bg1"/>
                    </a:solidFill>
                  </a:tcPr>
                </a:tc>
                <a:tc>
                  <a:txBody>
                    <a:bodyPr/>
                    <a:lstStyle/>
                    <a:p>
                      <a:pPr algn="ctr"/>
                      <a:r>
                        <a:rPr lang="en-GB" b="1" dirty="0">
                          <a:latin typeface="Century Gothic" panose="020B0502020202020204" pitchFamily="34" charset="0"/>
                        </a:rPr>
                        <a:t>58</a:t>
                      </a:r>
                    </a:p>
                  </a:txBody>
                  <a:tcPr marL="45720" marR="45720" anchor="ctr">
                    <a:solidFill>
                      <a:schemeClr val="bg1"/>
                    </a:solidFill>
                  </a:tcPr>
                </a:tc>
                <a:tc>
                  <a:txBody>
                    <a:bodyPr/>
                    <a:lstStyle/>
                    <a:p>
                      <a:pPr algn="ctr"/>
                      <a:r>
                        <a:rPr lang="en-GB" b="1" dirty="0">
                          <a:latin typeface="Century Gothic" panose="020B0502020202020204" pitchFamily="34" charset="0"/>
                        </a:rPr>
                        <a:t>59</a:t>
                      </a:r>
                    </a:p>
                  </a:txBody>
                  <a:tcPr marL="45720" marR="45720" anchor="ctr">
                    <a:solidFill>
                      <a:schemeClr val="bg1"/>
                    </a:solidFill>
                  </a:tcPr>
                </a:tc>
                <a:tc>
                  <a:txBody>
                    <a:bodyPr/>
                    <a:lstStyle/>
                    <a:p>
                      <a:pPr algn="ctr"/>
                      <a:r>
                        <a:rPr lang="en-GB" b="1" dirty="0">
                          <a:latin typeface="Century Gothic" panose="020B0502020202020204" pitchFamily="34" charset="0"/>
                        </a:rPr>
                        <a:t>60</a:t>
                      </a:r>
                    </a:p>
                  </a:txBody>
                  <a:tcPr marL="45720" marR="45720" anchor="ctr">
                    <a:solidFill>
                      <a:schemeClr val="bg1"/>
                    </a:solidFill>
                  </a:tcPr>
                </a:tc>
                <a:extLst>
                  <a:ext uri="{0D108BD9-81ED-4DB2-BD59-A6C34878D82A}">
                    <a16:rowId xmlns:a16="http://schemas.microsoft.com/office/drawing/2014/main" val="732446791"/>
                  </a:ext>
                </a:extLst>
              </a:tr>
              <a:tr h="432000">
                <a:tc>
                  <a:txBody>
                    <a:bodyPr/>
                    <a:lstStyle/>
                    <a:p>
                      <a:pPr algn="ctr"/>
                      <a:r>
                        <a:rPr lang="en-GB" b="1" dirty="0">
                          <a:latin typeface="Century Gothic" panose="020B0502020202020204" pitchFamily="34" charset="0"/>
                        </a:rPr>
                        <a:t>61</a:t>
                      </a:r>
                    </a:p>
                  </a:txBody>
                  <a:tcPr marL="45720" marR="45720" anchor="ctr">
                    <a:solidFill>
                      <a:schemeClr val="bg1"/>
                    </a:solidFill>
                  </a:tcPr>
                </a:tc>
                <a:tc>
                  <a:txBody>
                    <a:bodyPr/>
                    <a:lstStyle/>
                    <a:p>
                      <a:pPr algn="ctr"/>
                      <a:r>
                        <a:rPr lang="en-GB" b="1" dirty="0">
                          <a:latin typeface="Century Gothic" panose="020B0502020202020204" pitchFamily="34" charset="0"/>
                        </a:rPr>
                        <a:t>62</a:t>
                      </a:r>
                    </a:p>
                  </a:txBody>
                  <a:tcPr marL="45720" marR="45720" anchor="ctr">
                    <a:solidFill>
                      <a:schemeClr val="bg1"/>
                    </a:solidFill>
                  </a:tcPr>
                </a:tc>
                <a:tc>
                  <a:txBody>
                    <a:bodyPr/>
                    <a:lstStyle/>
                    <a:p>
                      <a:pPr algn="ctr"/>
                      <a:r>
                        <a:rPr lang="en-GB" b="1" dirty="0">
                          <a:latin typeface="Century Gothic" panose="020B0502020202020204" pitchFamily="34" charset="0"/>
                        </a:rPr>
                        <a:t>63</a:t>
                      </a:r>
                    </a:p>
                  </a:txBody>
                  <a:tcPr marL="45720" marR="45720" anchor="ctr">
                    <a:solidFill>
                      <a:schemeClr val="bg1"/>
                    </a:solidFill>
                  </a:tcPr>
                </a:tc>
                <a:tc>
                  <a:txBody>
                    <a:bodyPr/>
                    <a:lstStyle/>
                    <a:p>
                      <a:pPr algn="ctr"/>
                      <a:r>
                        <a:rPr lang="en-GB" b="1" dirty="0">
                          <a:latin typeface="Century Gothic" panose="020B0502020202020204" pitchFamily="34" charset="0"/>
                        </a:rPr>
                        <a:t>64</a:t>
                      </a:r>
                    </a:p>
                  </a:txBody>
                  <a:tcPr marL="45720" marR="45720" anchor="ctr">
                    <a:solidFill>
                      <a:schemeClr val="bg1"/>
                    </a:solidFill>
                  </a:tcPr>
                </a:tc>
                <a:tc>
                  <a:txBody>
                    <a:bodyPr/>
                    <a:lstStyle/>
                    <a:p>
                      <a:pPr algn="ctr"/>
                      <a:r>
                        <a:rPr lang="en-GB" b="1" dirty="0">
                          <a:latin typeface="Century Gothic" panose="020B0502020202020204" pitchFamily="34" charset="0"/>
                        </a:rPr>
                        <a:t>65</a:t>
                      </a:r>
                    </a:p>
                  </a:txBody>
                  <a:tcPr marL="45720" marR="45720" anchor="ctr">
                    <a:solidFill>
                      <a:schemeClr val="bg1"/>
                    </a:solidFill>
                  </a:tcPr>
                </a:tc>
                <a:tc>
                  <a:txBody>
                    <a:bodyPr/>
                    <a:lstStyle/>
                    <a:p>
                      <a:pPr algn="ctr"/>
                      <a:r>
                        <a:rPr lang="en-GB" b="1" dirty="0">
                          <a:latin typeface="Century Gothic" panose="020B0502020202020204" pitchFamily="34" charset="0"/>
                        </a:rPr>
                        <a:t>66</a:t>
                      </a:r>
                    </a:p>
                  </a:txBody>
                  <a:tcPr marL="45720" marR="45720" anchor="ctr">
                    <a:solidFill>
                      <a:schemeClr val="bg1"/>
                    </a:solidFill>
                  </a:tcPr>
                </a:tc>
                <a:tc>
                  <a:txBody>
                    <a:bodyPr/>
                    <a:lstStyle/>
                    <a:p>
                      <a:pPr algn="ctr"/>
                      <a:r>
                        <a:rPr lang="en-GB" b="1" dirty="0">
                          <a:latin typeface="Century Gothic" panose="020B0502020202020204" pitchFamily="34" charset="0"/>
                        </a:rPr>
                        <a:t>67</a:t>
                      </a:r>
                    </a:p>
                  </a:txBody>
                  <a:tcPr marL="45720" marR="45720" anchor="ctr">
                    <a:solidFill>
                      <a:schemeClr val="bg1"/>
                    </a:solidFill>
                  </a:tcPr>
                </a:tc>
                <a:tc>
                  <a:txBody>
                    <a:bodyPr/>
                    <a:lstStyle/>
                    <a:p>
                      <a:pPr algn="ctr"/>
                      <a:r>
                        <a:rPr lang="en-GB" b="1" dirty="0">
                          <a:latin typeface="Century Gothic" panose="020B0502020202020204" pitchFamily="34" charset="0"/>
                        </a:rPr>
                        <a:t>68</a:t>
                      </a:r>
                    </a:p>
                  </a:txBody>
                  <a:tcPr marL="45720" marR="45720" anchor="ctr">
                    <a:solidFill>
                      <a:schemeClr val="bg1"/>
                    </a:solidFill>
                  </a:tcPr>
                </a:tc>
                <a:tc>
                  <a:txBody>
                    <a:bodyPr/>
                    <a:lstStyle/>
                    <a:p>
                      <a:pPr algn="ctr"/>
                      <a:r>
                        <a:rPr lang="en-GB" b="1" dirty="0">
                          <a:latin typeface="Century Gothic" panose="020B0502020202020204" pitchFamily="34" charset="0"/>
                        </a:rPr>
                        <a:t>69</a:t>
                      </a:r>
                    </a:p>
                  </a:txBody>
                  <a:tcPr marL="45720" marR="45720" anchor="ctr">
                    <a:solidFill>
                      <a:schemeClr val="bg1"/>
                    </a:solidFill>
                  </a:tcPr>
                </a:tc>
                <a:tc>
                  <a:txBody>
                    <a:bodyPr/>
                    <a:lstStyle/>
                    <a:p>
                      <a:pPr algn="ctr"/>
                      <a:r>
                        <a:rPr lang="en-GB" b="1" dirty="0">
                          <a:latin typeface="Century Gothic" panose="020B0502020202020204" pitchFamily="34" charset="0"/>
                        </a:rPr>
                        <a:t>70</a:t>
                      </a:r>
                    </a:p>
                  </a:txBody>
                  <a:tcPr marL="45720" marR="45720" anchor="ctr">
                    <a:solidFill>
                      <a:schemeClr val="bg1"/>
                    </a:solidFill>
                  </a:tcPr>
                </a:tc>
                <a:extLst>
                  <a:ext uri="{0D108BD9-81ED-4DB2-BD59-A6C34878D82A}">
                    <a16:rowId xmlns:a16="http://schemas.microsoft.com/office/drawing/2014/main" val="156800164"/>
                  </a:ext>
                </a:extLst>
              </a:tr>
              <a:tr h="432000">
                <a:tc>
                  <a:txBody>
                    <a:bodyPr/>
                    <a:lstStyle/>
                    <a:p>
                      <a:pPr algn="ctr"/>
                      <a:r>
                        <a:rPr lang="en-GB" b="1" dirty="0">
                          <a:latin typeface="Century Gothic" panose="020B0502020202020204" pitchFamily="34" charset="0"/>
                        </a:rPr>
                        <a:t>71</a:t>
                      </a:r>
                    </a:p>
                  </a:txBody>
                  <a:tcPr marL="45720" marR="45720" anchor="ctr">
                    <a:solidFill>
                      <a:schemeClr val="bg1"/>
                    </a:solidFill>
                  </a:tcPr>
                </a:tc>
                <a:tc>
                  <a:txBody>
                    <a:bodyPr/>
                    <a:lstStyle/>
                    <a:p>
                      <a:pPr algn="ctr"/>
                      <a:r>
                        <a:rPr lang="en-GB" b="1" dirty="0">
                          <a:latin typeface="Century Gothic" panose="020B0502020202020204" pitchFamily="34" charset="0"/>
                        </a:rPr>
                        <a:t>72</a:t>
                      </a:r>
                    </a:p>
                  </a:txBody>
                  <a:tcPr marL="45720" marR="45720" anchor="ctr">
                    <a:solidFill>
                      <a:schemeClr val="bg1"/>
                    </a:solidFill>
                  </a:tcPr>
                </a:tc>
                <a:tc>
                  <a:txBody>
                    <a:bodyPr/>
                    <a:lstStyle/>
                    <a:p>
                      <a:pPr algn="ctr"/>
                      <a:r>
                        <a:rPr lang="en-GB" b="1" dirty="0">
                          <a:latin typeface="Century Gothic" panose="020B0502020202020204" pitchFamily="34" charset="0"/>
                        </a:rPr>
                        <a:t>73</a:t>
                      </a:r>
                    </a:p>
                  </a:txBody>
                  <a:tcPr marL="45720" marR="45720" anchor="ctr">
                    <a:solidFill>
                      <a:schemeClr val="bg1"/>
                    </a:solidFill>
                  </a:tcPr>
                </a:tc>
                <a:tc>
                  <a:txBody>
                    <a:bodyPr/>
                    <a:lstStyle/>
                    <a:p>
                      <a:pPr algn="ctr"/>
                      <a:r>
                        <a:rPr lang="en-GB" b="1" dirty="0">
                          <a:latin typeface="Century Gothic" panose="020B0502020202020204" pitchFamily="34" charset="0"/>
                        </a:rPr>
                        <a:t>74</a:t>
                      </a:r>
                    </a:p>
                  </a:txBody>
                  <a:tcPr marL="45720" marR="45720" anchor="ctr">
                    <a:solidFill>
                      <a:schemeClr val="bg1"/>
                    </a:solidFill>
                  </a:tcPr>
                </a:tc>
                <a:tc>
                  <a:txBody>
                    <a:bodyPr/>
                    <a:lstStyle/>
                    <a:p>
                      <a:pPr algn="ctr"/>
                      <a:r>
                        <a:rPr lang="en-GB" b="1" dirty="0">
                          <a:latin typeface="Century Gothic" panose="020B0502020202020204" pitchFamily="34" charset="0"/>
                        </a:rPr>
                        <a:t>75</a:t>
                      </a:r>
                    </a:p>
                  </a:txBody>
                  <a:tcPr marL="45720" marR="45720" anchor="ctr">
                    <a:solidFill>
                      <a:schemeClr val="bg1"/>
                    </a:solidFill>
                  </a:tcPr>
                </a:tc>
                <a:tc>
                  <a:txBody>
                    <a:bodyPr/>
                    <a:lstStyle/>
                    <a:p>
                      <a:pPr algn="ctr"/>
                      <a:r>
                        <a:rPr lang="en-GB" b="1" dirty="0">
                          <a:latin typeface="Century Gothic" panose="020B0502020202020204" pitchFamily="34" charset="0"/>
                        </a:rPr>
                        <a:t>76</a:t>
                      </a:r>
                    </a:p>
                  </a:txBody>
                  <a:tcPr marL="45720" marR="45720" anchor="ctr">
                    <a:solidFill>
                      <a:schemeClr val="bg1"/>
                    </a:solidFill>
                  </a:tcPr>
                </a:tc>
                <a:tc>
                  <a:txBody>
                    <a:bodyPr/>
                    <a:lstStyle/>
                    <a:p>
                      <a:pPr algn="ctr"/>
                      <a:r>
                        <a:rPr lang="en-GB" b="1" dirty="0">
                          <a:latin typeface="Century Gothic" panose="020B0502020202020204" pitchFamily="34" charset="0"/>
                        </a:rPr>
                        <a:t>77</a:t>
                      </a:r>
                    </a:p>
                  </a:txBody>
                  <a:tcPr marL="45720" marR="45720" anchor="ctr">
                    <a:solidFill>
                      <a:schemeClr val="bg1"/>
                    </a:solidFill>
                  </a:tcPr>
                </a:tc>
                <a:tc>
                  <a:txBody>
                    <a:bodyPr/>
                    <a:lstStyle/>
                    <a:p>
                      <a:pPr algn="ctr"/>
                      <a:r>
                        <a:rPr lang="en-GB" b="1" dirty="0">
                          <a:latin typeface="Century Gothic" panose="020B0502020202020204" pitchFamily="34" charset="0"/>
                        </a:rPr>
                        <a:t>78</a:t>
                      </a:r>
                    </a:p>
                  </a:txBody>
                  <a:tcPr marL="45720" marR="45720" anchor="ctr">
                    <a:solidFill>
                      <a:schemeClr val="bg1"/>
                    </a:solidFill>
                  </a:tcPr>
                </a:tc>
                <a:tc>
                  <a:txBody>
                    <a:bodyPr/>
                    <a:lstStyle/>
                    <a:p>
                      <a:pPr algn="ctr"/>
                      <a:r>
                        <a:rPr lang="en-GB" b="1" dirty="0">
                          <a:latin typeface="Century Gothic" panose="020B0502020202020204" pitchFamily="34" charset="0"/>
                        </a:rPr>
                        <a:t>79</a:t>
                      </a:r>
                    </a:p>
                  </a:txBody>
                  <a:tcPr marL="45720" marR="45720" anchor="ctr">
                    <a:solidFill>
                      <a:schemeClr val="bg1"/>
                    </a:solidFill>
                  </a:tcPr>
                </a:tc>
                <a:tc>
                  <a:txBody>
                    <a:bodyPr/>
                    <a:lstStyle/>
                    <a:p>
                      <a:pPr algn="ctr"/>
                      <a:r>
                        <a:rPr lang="en-GB" b="1" dirty="0">
                          <a:latin typeface="Century Gothic" panose="020B0502020202020204" pitchFamily="34" charset="0"/>
                        </a:rPr>
                        <a:t>80</a:t>
                      </a:r>
                    </a:p>
                  </a:txBody>
                  <a:tcPr marL="45720" marR="45720" anchor="ctr">
                    <a:solidFill>
                      <a:schemeClr val="bg1"/>
                    </a:solidFill>
                  </a:tcPr>
                </a:tc>
                <a:extLst>
                  <a:ext uri="{0D108BD9-81ED-4DB2-BD59-A6C34878D82A}">
                    <a16:rowId xmlns:a16="http://schemas.microsoft.com/office/drawing/2014/main" val="101084133"/>
                  </a:ext>
                </a:extLst>
              </a:tr>
              <a:tr h="432000">
                <a:tc>
                  <a:txBody>
                    <a:bodyPr/>
                    <a:lstStyle/>
                    <a:p>
                      <a:pPr algn="ctr"/>
                      <a:r>
                        <a:rPr lang="en-GB" b="1" dirty="0">
                          <a:latin typeface="Century Gothic" panose="020B0502020202020204" pitchFamily="34" charset="0"/>
                        </a:rPr>
                        <a:t>81</a:t>
                      </a:r>
                    </a:p>
                  </a:txBody>
                  <a:tcPr marL="45720" marR="45720" anchor="ctr">
                    <a:solidFill>
                      <a:schemeClr val="bg1"/>
                    </a:solidFill>
                  </a:tcPr>
                </a:tc>
                <a:tc>
                  <a:txBody>
                    <a:bodyPr/>
                    <a:lstStyle/>
                    <a:p>
                      <a:pPr algn="ctr"/>
                      <a:r>
                        <a:rPr lang="en-GB" b="1" dirty="0">
                          <a:latin typeface="Century Gothic" panose="020B0502020202020204" pitchFamily="34" charset="0"/>
                        </a:rPr>
                        <a:t>82</a:t>
                      </a:r>
                    </a:p>
                  </a:txBody>
                  <a:tcPr marL="45720" marR="45720" anchor="ctr">
                    <a:solidFill>
                      <a:schemeClr val="bg1"/>
                    </a:solidFill>
                  </a:tcPr>
                </a:tc>
                <a:tc>
                  <a:txBody>
                    <a:bodyPr/>
                    <a:lstStyle/>
                    <a:p>
                      <a:pPr algn="ctr"/>
                      <a:r>
                        <a:rPr lang="en-GB" b="1" dirty="0">
                          <a:latin typeface="Century Gothic" panose="020B0502020202020204" pitchFamily="34" charset="0"/>
                        </a:rPr>
                        <a:t>83</a:t>
                      </a:r>
                    </a:p>
                  </a:txBody>
                  <a:tcPr marL="45720" marR="45720" anchor="ctr">
                    <a:solidFill>
                      <a:schemeClr val="bg1"/>
                    </a:solidFill>
                  </a:tcPr>
                </a:tc>
                <a:tc>
                  <a:txBody>
                    <a:bodyPr/>
                    <a:lstStyle/>
                    <a:p>
                      <a:pPr algn="ctr"/>
                      <a:r>
                        <a:rPr lang="en-GB" b="1" dirty="0">
                          <a:latin typeface="Century Gothic" panose="020B0502020202020204" pitchFamily="34" charset="0"/>
                        </a:rPr>
                        <a:t>84</a:t>
                      </a:r>
                    </a:p>
                  </a:txBody>
                  <a:tcPr marL="45720" marR="45720" anchor="ctr">
                    <a:solidFill>
                      <a:schemeClr val="bg1"/>
                    </a:solidFill>
                  </a:tcPr>
                </a:tc>
                <a:tc>
                  <a:txBody>
                    <a:bodyPr/>
                    <a:lstStyle/>
                    <a:p>
                      <a:pPr algn="ctr"/>
                      <a:r>
                        <a:rPr lang="en-GB" b="1" dirty="0">
                          <a:latin typeface="Century Gothic" panose="020B0502020202020204" pitchFamily="34" charset="0"/>
                        </a:rPr>
                        <a:t>85</a:t>
                      </a:r>
                    </a:p>
                  </a:txBody>
                  <a:tcPr marL="45720" marR="45720" anchor="ctr">
                    <a:solidFill>
                      <a:schemeClr val="bg1"/>
                    </a:solidFill>
                  </a:tcPr>
                </a:tc>
                <a:tc>
                  <a:txBody>
                    <a:bodyPr/>
                    <a:lstStyle/>
                    <a:p>
                      <a:pPr algn="ctr"/>
                      <a:r>
                        <a:rPr lang="en-GB" b="1" dirty="0">
                          <a:latin typeface="Century Gothic" panose="020B0502020202020204" pitchFamily="34" charset="0"/>
                        </a:rPr>
                        <a:t>86</a:t>
                      </a:r>
                    </a:p>
                  </a:txBody>
                  <a:tcPr marL="45720" marR="45720" anchor="ctr">
                    <a:solidFill>
                      <a:schemeClr val="bg1"/>
                    </a:solidFill>
                  </a:tcPr>
                </a:tc>
                <a:tc>
                  <a:txBody>
                    <a:bodyPr/>
                    <a:lstStyle/>
                    <a:p>
                      <a:pPr algn="ctr"/>
                      <a:r>
                        <a:rPr lang="en-GB" b="1" dirty="0">
                          <a:latin typeface="Century Gothic" panose="020B0502020202020204" pitchFamily="34" charset="0"/>
                        </a:rPr>
                        <a:t>87</a:t>
                      </a:r>
                    </a:p>
                  </a:txBody>
                  <a:tcPr marL="45720" marR="45720" anchor="ctr">
                    <a:solidFill>
                      <a:schemeClr val="bg1"/>
                    </a:solidFill>
                  </a:tcPr>
                </a:tc>
                <a:tc>
                  <a:txBody>
                    <a:bodyPr/>
                    <a:lstStyle/>
                    <a:p>
                      <a:pPr algn="ctr"/>
                      <a:r>
                        <a:rPr lang="en-GB" b="1" dirty="0">
                          <a:latin typeface="Century Gothic" panose="020B0502020202020204" pitchFamily="34" charset="0"/>
                        </a:rPr>
                        <a:t>88</a:t>
                      </a:r>
                    </a:p>
                  </a:txBody>
                  <a:tcPr marL="45720" marR="45720" anchor="ctr">
                    <a:solidFill>
                      <a:schemeClr val="bg1"/>
                    </a:solidFill>
                  </a:tcPr>
                </a:tc>
                <a:tc>
                  <a:txBody>
                    <a:bodyPr/>
                    <a:lstStyle/>
                    <a:p>
                      <a:pPr algn="ctr"/>
                      <a:r>
                        <a:rPr lang="en-GB" b="1" dirty="0">
                          <a:latin typeface="Century Gothic" panose="020B0502020202020204" pitchFamily="34" charset="0"/>
                        </a:rPr>
                        <a:t>89</a:t>
                      </a:r>
                    </a:p>
                  </a:txBody>
                  <a:tcPr marL="45720" marR="45720" anchor="ctr">
                    <a:solidFill>
                      <a:schemeClr val="bg1"/>
                    </a:solidFill>
                  </a:tcPr>
                </a:tc>
                <a:tc>
                  <a:txBody>
                    <a:bodyPr/>
                    <a:lstStyle/>
                    <a:p>
                      <a:pPr algn="ctr"/>
                      <a:r>
                        <a:rPr lang="en-GB" b="1" dirty="0">
                          <a:latin typeface="Century Gothic" panose="020B0502020202020204" pitchFamily="34" charset="0"/>
                        </a:rPr>
                        <a:t>90</a:t>
                      </a:r>
                    </a:p>
                  </a:txBody>
                  <a:tcPr marL="45720" marR="45720" anchor="ctr">
                    <a:solidFill>
                      <a:schemeClr val="bg1"/>
                    </a:solidFill>
                  </a:tcPr>
                </a:tc>
                <a:extLst>
                  <a:ext uri="{0D108BD9-81ED-4DB2-BD59-A6C34878D82A}">
                    <a16:rowId xmlns:a16="http://schemas.microsoft.com/office/drawing/2014/main" val="1752706210"/>
                  </a:ext>
                </a:extLst>
              </a:tr>
              <a:tr h="432000">
                <a:tc>
                  <a:txBody>
                    <a:bodyPr/>
                    <a:lstStyle/>
                    <a:p>
                      <a:pPr algn="ctr"/>
                      <a:r>
                        <a:rPr lang="en-GB" b="1" dirty="0">
                          <a:latin typeface="Century Gothic" panose="020B0502020202020204" pitchFamily="34" charset="0"/>
                        </a:rPr>
                        <a:t>91</a:t>
                      </a:r>
                    </a:p>
                  </a:txBody>
                  <a:tcPr marL="45720" marR="45720" anchor="ctr">
                    <a:solidFill>
                      <a:schemeClr val="bg1"/>
                    </a:solidFill>
                  </a:tcPr>
                </a:tc>
                <a:tc>
                  <a:txBody>
                    <a:bodyPr/>
                    <a:lstStyle/>
                    <a:p>
                      <a:pPr algn="ctr"/>
                      <a:r>
                        <a:rPr lang="en-GB" b="1" dirty="0">
                          <a:latin typeface="Century Gothic" panose="020B0502020202020204" pitchFamily="34" charset="0"/>
                        </a:rPr>
                        <a:t>92</a:t>
                      </a:r>
                    </a:p>
                  </a:txBody>
                  <a:tcPr marL="45720" marR="45720" anchor="ctr">
                    <a:solidFill>
                      <a:schemeClr val="bg1"/>
                    </a:solidFill>
                  </a:tcPr>
                </a:tc>
                <a:tc>
                  <a:txBody>
                    <a:bodyPr/>
                    <a:lstStyle/>
                    <a:p>
                      <a:pPr algn="ctr"/>
                      <a:r>
                        <a:rPr lang="en-GB" b="1" dirty="0">
                          <a:latin typeface="Century Gothic" panose="020B0502020202020204" pitchFamily="34" charset="0"/>
                        </a:rPr>
                        <a:t>93</a:t>
                      </a:r>
                    </a:p>
                  </a:txBody>
                  <a:tcPr marL="45720" marR="45720" anchor="ctr">
                    <a:solidFill>
                      <a:schemeClr val="bg1"/>
                    </a:solidFill>
                  </a:tcPr>
                </a:tc>
                <a:tc>
                  <a:txBody>
                    <a:bodyPr/>
                    <a:lstStyle/>
                    <a:p>
                      <a:pPr algn="ctr"/>
                      <a:r>
                        <a:rPr lang="en-GB" b="1" dirty="0">
                          <a:latin typeface="Century Gothic" panose="020B0502020202020204" pitchFamily="34" charset="0"/>
                        </a:rPr>
                        <a:t>94</a:t>
                      </a:r>
                    </a:p>
                  </a:txBody>
                  <a:tcPr marL="45720" marR="45720" anchor="ctr">
                    <a:solidFill>
                      <a:schemeClr val="bg1"/>
                    </a:solidFill>
                  </a:tcPr>
                </a:tc>
                <a:tc>
                  <a:txBody>
                    <a:bodyPr/>
                    <a:lstStyle/>
                    <a:p>
                      <a:pPr algn="ctr"/>
                      <a:r>
                        <a:rPr lang="en-GB" b="1" dirty="0">
                          <a:latin typeface="Century Gothic" panose="020B0502020202020204" pitchFamily="34" charset="0"/>
                        </a:rPr>
                        <a:t>95</a:t>
                      </a:r>
                    </a:p>
                  </a:txBody>
                  <a:tcPr marL="45720" marR="45720" anchor="ctr">
                    <a:solidFill>
                      <a:schemeClr val="bg1"/>
                    </a:solidFill>
                  </a:tcPr>
                </a:tc>
                <a:tc>
                  <a:txBody>
                    <a:bodyPr/>
                    <a:lstStyle/>
                    <a:p>
                      <a:pPr algn="ctr"/>
                      <a:r>
                        <a:rPr lang="en-GB" b="1" dirty="0">
                          <a:latin typeface="Century Gothic" panose="020B0502020202020204" pitchFamily="34" charset="0"/>
                        </a:rPr>
                        <a:t>96</a:t>
                      </a:r>
                    </a:p>
                  </a:txBody>
                  <a:tcPr marL="45720" marR="45720" anchor="ctr">
                    <a:solidFill>
                      <a:schemeClr val="bg1"/>
                    </a:solidFill>
                  </a:tcPr>
                </a:tc>
                <a:tc>
                  <a:txBody>
                    <a:bodyPr/>
                    <a:lstStyle/>
                    <a:p>
                      <a:pPr algn="ctr"/>
                      <a:r>
                        <a:rPr lang="en-GB" b="1" dirty="0">
                          <a:latin typeface="Century Gothic" panose="020B0502020202020204" pitchFamily="34" charset="0"/>
                        </a:rPr>
                        <a:t>97</a:t>
                      </a:r>
                    </a:p>
                  </a:txBody>
                  <a:tcPr marL="45720" marR="45720" anchor="ctr">
                    <a:solidFill>
                      <a:schemeClr val="bg1"/>
                    </a:solidFill>
                  </a:tcPr>
                </a:tc>
                <a:tc>
                  <a:txBody>
                    <a:bodyPr/>
                    <a:lstStyle/>
                    <a:p>
                      <a:pPr algn="ctr"/>
                      <a:r>
                        <a:rPr lang="en-GB" b="1" dirty="0">
                          <a:latin typeface="Century Gothic" panose="020B0502020202020204" pitchFamily="34" charset="0"/>
                        </a:rPr>
                        <a:t>98</a:t>
                      </a:r>
                    </a:p>
                  </a:txBody>
                  <a:tcPr marL="45720" marR="45720" anchor="ctr">
                    <a:solidFill>
                      <a:schemeClr val="bg1"/>
                    </a:solidFill>
                  </a:tcPr>
                </a:tc>
                <a:tc>
                  <a:txBody>
                    <a:bodyPr/>
                    <a:lstStyle/>
                    <a:p>
                      <a:pPr algn="ctr"/>
                      <a:r>
                        <a:rPr lang="en-GB" b="1" dirty="0">
                          <a:latin typeface="Century Gothic" panose="020B0502020202020204" pitchFamily="34" charset="0"/>
                        </a:rPr>
                        <a:t>99</a:t>
                      </a:r>
                    </a:p>
                  </a:txBody>
                  <a:tcPr marL="45720" marR="45720" anchor="ctr">
                    <a:solidFill>
                      <a:schemeClr val="bg1"/>
                    </a:solidFill>
                  </a:tcPr>
                </a:tc>
                <a:tc>
                  <a:txBody>
                    <a:bodyPr/>
                    <a:lstStyle/>
                    <a:p>
                      <a:pPr algn="ctr"/>
                      <a:r>
                        <a:rPr lang="en-GB" b="1" dirty="0">
                          <a:latin typeface="Century Gothic" panose="020B0502020202020204" pitchFamily="34" charset="0"/>
                        </a:rPr>
                        <a:t>100</a:t>
                      </a:r>
                    </a:p>
                  </a:txBody>
                  <a:tcPr marL="0" marR="0" marT="0" marB="0" anchor="ctr">
                    <a:solidFill>
                      <a:schemeClr val="bg1"/>
                    </a:solidFill>
                  </a:tcPr>
                </a:tc>
                <a:extLst>
                  <a:ext uri="{0D108BD9-81ED-4DB2-BD59-A6C34878D82A}">
                    <a16:rowId xmlns:a16="http://schemas.microsoft.com/office/drawing/2014/main" val="4156014419"/>
                  </a:ext>
                </a:extLst>
              </a:tr>
            </a:tbl>
          </a:graphicData>
        </a:graphic>
      </p:graphicFrame>
    </p:spTree>
    <p:extLst>
      <p:ext uri="{BB962C8B-B14F-4D97-AF65-F5344CB8AC3E}">
        <p14:creationId xmlns:p14="http://schemas.microsoft.com/office/powerpoint/2010/main" val="1181430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Introduction</a:t>
            </a:r>
            <a:endParaRPr kumimoji="0" lang="en-GB" sz="20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88900" lvl="0" algn="ctr"/>
            <a:r>
              <a:rPr lang="en-GB" sz="2000" b="1" dirty="0">
                <a:solidFill>
                  <a:prstClr val="black"/>
                </a:solidFill>
                <a:latin typeface="Century Gothic" panose="020B0502020202020204" pitchFamily="34" charset="0"/>
              </a:rPr>
              <a:t>Highlight all the multiples of 9 in the hundred square below. </a:t>
            </a:r>
          </a:p>
          <a:p>
            <a:pPr marL="88900" lvl="0" algn="ctr"/>
            <a:r>
              <a:rPr lang="en-GB" sz="2000" b="1" dirty="0">
                <a:solidFill>
                  <a:prstClr val="black"/>
                </a:solidFill>
                <a:latin typeface="Century Gothic" panose="020B0502020202020204" pitchFamily="34" charset="0"/>
              </a:rPr>
              <a:t>What do you notice about the highlighted numbers?</a:t>
            </a:r>
          </a:p>
          <a:p>
            <a:pPr marL="88900" marR="0" lvl="0" indent="0" algn="ctr" defTabSz="457200" rtl="0" eaLnBrk="1" fontAlgn="auto" latinLnBrk="0" hangingPunct="1">
              <a:lnSpc>
                <a:spcPct val="100000"/>
              </a:lnSpc>
              <a:spcBef>
                <a:spcPts val="0"/>
              </a:spcBef>
              <a:spcAft>
                <a:spcPts val="0"/>
              </a:spcAft>
              <a:buClrTx/>
              <a:buSzTx/>
              <a:buFontTx/>
              <a:buNone/>
              <a:tabLst/>
              <a:defRPr/>
            </a:pPr>
            <a:endParaRPr lang="en-US" sz="2000" b="1" dirty="0">
              <a:solidFill>
                <a:srgbClr val="E7E6E6">
                  <a:lumMod val="25000"/>
                </a:srgbClr>
              </a:solidFill>
              <a:latin typeface="Century Gothic" panose="020B0502020202020204" pitchFamily="34" charset="0"/>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l"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charset="0"/>
              </a:rPr>
              <a:t>© Classroom Secrets Limited 2018</a:t>
            </a:r>
          </a:p>
        </p:txBody>
      </p:sp>
      <p:graphicFrame>
        <p:nvGraphicFramePr>
          <p:cNvPr id="9" name="Table 8">
            <a:extLst>
              <a:ext uri="{FF2B5EF4-FFF2-40B4-BE49-F238E27FC236}">
                <a16:creationId xmlns:a16="http://schemas.microsoft.com/office/drawing/2014/main" id="{02671A74-4187-428C-AA8D-4D8D22015985}"/>
              </a:ext>
            </a:extLst>
          </p:cNvPr>
          <p:cNvGraphicFramePr>
            <a:graphicFrameLocks noGrp="1"/>
          </p:cNvGraphicFramePr>
          <p:nvPr>
            <p:extLst>
              <p:ext uri="{D42A27DB-BD31-4B8C-83A1-F6EECF244321}">
                <p14:modId xmlns:p14="http://schemas.microsoft.com/office/powerpoint/2010/main" val="1207866049"/>
              </p:ext>
            </p:extLst>
          </p:nvPr>
        </p:nvGraphicFramePr>
        <p:xfrm>
          <a:off x="2411999" y="1662043"/>
          <a:ext cx="4320000" cy="4320000"/>
        </p:xfrm>
        <a:graphic>
          <a:graphicData uri="http://schemas.openxmlformats.org/drawingml/2006/table">
            <a:tbl>
              <a:tblPr firstRow="1" bandRow="1">
                <a:tableStyleId>{5940675A-B579-460E-94D1-54222C63F5DA}</a:tableStyleId>
              </a:tblPr>
              <a:tblGrid>
                <a:gridCol w="432000">
                  <a:extLst>
                    <a:ext uri="{9D8B030D-6E8A-4147-A177-3AD203B41FA5}">
                      <a16:colId xmlns:a16="http://schemas.microsoft.com/office/drawing/2014/main" val="2317523799"/>
                    </a:ext>
                  </a:extLst>
                </a:gridCol>
                <a:gridCol w="432000">
                  <a:extLst>
                    <a:ext uri="{9D8B030D-6E8A-4147-A177-3AD203B41FA5}">
                      <a16:colId xmlns:a16="http://schemas.microsoft.com/office/drawing/2014/main" val="3148833666"/>
                    </a:ext>
                  </a:extLst>
                </a:gridCol>
                <a:gridCol w="432000">
                  <a:extLst>
                    <a:ext uri="{9D8B030D-6E8A-4147-A177-3AD203B41FA5}">
                      <a16:colId xmlns:a16="http://schemas.microsoft.com/office/drawing/2014/main" val="310840888"/>
                    </a:ext>
                  </a:extLst>
                </a:gridCol>
                <a:gridCol w="432000">
                  <a:extLst>
                    <a:ext uri="{9D8B030D-6E8A-4147-A177-3AD203B41FA5}">
                      <a16:colId xmlns:a16="http://schemas.microsoft.com/office/drawing/2014/main" val="591134948"/>
                    </a:ext>
                  </a:extLst>
                </a:gridCol>
                <a:gridCol w="432000">
                  <a:extLst>
                    <a:ext uri="{9D8B030D-6E8A-4147-A177-3AD203B41FA5}">
                      <a16:colId xmlns:a16="http://schemas.microsoft.com/office/drawing/2014/main" val="2746371050"/>
                    </a:ext>
                  </a:extLst>
                </a:gridCol>
                <a:gridCol w="432000">
                  <a:extLst>
                    <a:ext uri="{9D8B030D-6E8A-4147-A177-3AD203B41FA5}">
                      <a16:colId xmlns:a16="http://schemas.microsoft.com/office/drawing/2014/main" val="4167765822"/>
                    </a:ext>
                  </a:extLst>
                </a:gridCol>
                <a:gridCol w="432000">
                  <a:extLst>
                    <a:ext uri="{9D8B030D-6E8A-4147-A177-3AD203B41FA5}">
                      <a16:colId xmlns:a16="http://schemas.microsoft.com/office/drawing/2014/main" val="744387689"/>
                    </a:ext>
                  </a:extLst>
                </a:gridCol>
                <a:gridCol w="432000">
                  <a:extLst>
                    <a:ext uri="{9D8B030D-6E8A-4147-A177-3AD203B41FA5}">
                      <a16:colId xmlns:a16="http://schemas.microsoft.com/office/drawing/2014/main" val="1150201914"/>
                    </a:ext>
                  </a:extLst>
                </a:gridCol>
                <a:gridCol w="432000">
                  <a:extLst>
                    <a:ext uri="{9D8B030D-6E8A-4147-A177-3AD203B41FA5}">
                      <a16:colId xmlns:a16="http://schemas.microsoft.com/office/drawing/2014/main" val="2306575730"/>
                    </a:ext>
                  </a:extLst>
                </a:gridCol>
                <a:gridCol w="432000">
                  <a:extLst>
                    <a:ext uri="{9D8B030D-6E8A-4147-A177-3AD203B41FA5}">
                      <a16:colId xmlns:a16="http://schemas.microsoft.com/office/drawing/2014/main" val="2379033273"/>
                    </a:ext>
                  </a:extLst>
                </a:gridCol>
              </a:tblGrid>
              <a:tr h="432000">
                <a:tc>
                  <a:txBody>
                    <a:bodyPr/>
                    <a:lstStyle/>
                    <a:p>
                      <a:pPr algn="ctr"/>
                      <a:r>
                        <a:rPr lang="en-GB" b="1" dirty="0">
                          <a:latin typeface="Century Gothic" panose="020B0502020202020204" pitchFamily="34" charset="0"/>
                        </a:rPr>
                        <a:t>1</a:t>
                      </a:r>
                    </a:p>
                  </a:txBody>
                  <a:tcPr marL="45720" marR="45720" anchor="ctr">
                    <a:solidFill>
                      <a:schemeClr val="bg1"/>
                    </a:solidFill>
                  </a:tcPr>
                </a:tc>
                <a:tc>
                  <a:txBody>
                    <a:bodyPr/>
                    <a:lstStyle/>
                    <a:p>
                      <a:pPr algn="ctr"/>
                      <a:r>
                        <a:rPr lang="en-GB" b="1" dirty="0">
                          <a:latin typeface="Century Gothic" panose="020B0502020202020204" pitchFamily="34" charset="0"/>
                        </a:rPr>
                        <a:t>2</a:t>
                      </a:r>
                    </a:p>
                  </a:txBody>
                  <a:tcPr marL="45720" marR="45720" anchor="ctr">
                    <a:solidFill>
                      <a:schemeClr val="bg1"/>
                    </a:solidFill>
                  </a:tcPr>
                </a:tc>
                <a:tc>
                  <a:txBody>
                    <a:bodyPr/>
                    <a:lstStyle/>
                    <a:p>
                      <a:pPr algn="ctr"/>
                      <a:r>
                        <a:rPr lang="en-GB" b="1" dirty="0">
                          <a:latin typeface="Century Gothic" panose="020B0502020202020204" pitchFamily="34" charset="0"/>
                        </a:rPr>
                        <a:t>3</a:t>
                      </a:r>
                    </a:p>
                  </a:txBody>
                  <a:tcPr marL="45720" marR="45720" anchor="ctr">
                    <a:solidFill>
                      <a:schemeClr val="bg1"/>
                    </a:solidFill>
                  </a:tcPr>
                </a:tc>
                <a:tc>
                  <a:txBody>
                    <a:bodyPr/>
                    <a:lstStyle/>
                    <a:p>
                      <a:pPr algn="ctr"/>
                      <a:r>
                        <a:rPr lang="en-GB" b="1" dirty="0">
                          <a:latin typeface="Century Gothic" panose="020B0502020202020204" pitchFamily="34" charset="0"/>
                        </a:rPr>
                        <a:t>4</a:t>
                      </a:r>
                    </a:p>
                  </a:txBody>
                  <a:tcPr marL="45720" marR="45720" anchor="ctr">
                    <a:solidFill>
                      <a:schemeClr val="bg1"/>
                    </a:solidFill>
                  </a:tcPr>
                </a:tc>
                <a:tc>
                  <a:txBody>
                    <a:bodyPr/>
                    <a:lstStyle/>
                    <a:p>
                      <a:pPr algn="ctr"/>
                      <a:r>
                        <a:rPr lang="en-GB" b="1" dirty="0">
                          <a:latin typeface="Century Gothic" panose="020B0502020202020204" pitchFamily="34" charset="0"/>
                        </a:rPr>
                        <a:t>5</a:t>
                      </a:r>
                    </a:p>
                  </a:txBody>
                  <a:tcPr marL="45720" marR="45720" anchor="ctr">
                    <a:solidFill>
                      <a:schemeClr val="bg1"/>
                    </a:solidFill>
                  </a:tcPr>
                </a:tc>
                <a:tc>
                  <a:txBody>
                    <a:bodyPr/>
                    <a:lstStyle/>
                    <a:p>
                      <a:pPr algn="ctr"/>
                      <a:r>
                        <a:rPr lang="en-GB" b="1" dirty="0">
                          <a:latin typeface="Century Gothic" panose="020B0502020202020204" pitchFamily="34" charset="0"/>
                        </a:rPr>
                        <a:t>6</a:t>
                      </a:r>
                    </a:p>
                  </a:txBody>
                  <a:tcPr marL="45720" marR="45720" anchor="ctr">
                    <a:solidFill>
                      <a:schemeClr val="bg1"/>
                    </a:solidFill>
                  </a:tcPr>
                </a:tc>
                <a:tc>
                  <a:txBody>
                    <a:bodyPr/>
                    <a:lstStyle/>
                    <a:p>
                      <a:pPr algn="ctr"/>
                      <a:r>
                        <a:rPr lang="en-GB" b="1" dirty="0">
                          <a:latin typeface="Century Gothic" panose="020B0502020202020204" pitchFamily="34" charset="0"/>
                        </a:rPr>
                        <a:t>7</a:t>
                      </a:r>
                    </a:p>
                  </a:txBody>
                  <a:tcPr marL="45720" marR="45720" anchor="ctr">
                    <a:solidFill>
                      <a:schemeClr val="bg1"/>
                    </a:solidFill>
                  </a:tcPr>
                </a:tc>
                <a:tc>
                  <a:txBody>
                    <a:bodyPr/>
                    <a:lstStyle/>
                    <a:p>
                      <a:pPr algn="ctr"/>
                      <a:r>
                        <a:rPr lang="en-GB" b="1" dirty="0">
                          <a:latin typeface="Century Gothic" panose="020B0502020202020204" pitchFamily="34" charset="0"/>
                        </a:rPr>
                        <a:t>8</a:t>
                      </a:r>
                    </a:p>
                  </a:txBody>
                  <a:tcPr marL="45720" marR="45720" anchor="ctr">
                    <a:solidFill>
                      <a:schemeClr val="bg1"/>
                    </a:solidFill>
                  </a:tcPr>
                </a:tc>
                <a:tc>
                  <a:txBody>
                    <a:bodyPr/>
                    <a:lstStyle/>
                    <a:p>
                      <a:pPr algn="ctr"/>
                      <a:r>
                        <a:rPr lang="en-GB" b="1" dirty="0">
                          <a:latin typeface="Century Gothic" panose="020B0502020202020204" pitchFamily="34" charset="0"/>
                        </a:rPr>
                        <a:t>9</a:t>
                      </a:r>
                    </a:p>
                  </a:txBody>
                  <a:tcPr marL="45720" marR="45720" anchor="ctr">
                    <a:solidFill>
                      <a:srgbClr val="FFFF00"/>
                    </a:solidFill>
                  </a:tcPr>
                </a:tc>
                <a:tc>
                  <a:txBody>
                    <a:bodyPr/>
                    <a:lstStyle/>
                    <a:p>
                      <a:pPr algn="ctr"/>
                      <a:r>
                        <a:rPr lang="en-GB" b="1" dirty="0">
                          <a:latin typeface="Century Gothic" panose="020B0502020202020204" pitchFamily="34" charset="0"/>
                        </a:rPr>
                        <a:t>10</a:t>
                      </a:r>
                    </a:p>
                  </a:txBody>
                  <a:tcPr marL="45720" marR="45720" anchor="ctr">
                    <a:solidFill>
                      <a:schemeClr val="bg1"/>
                    </a:solidFill>
                  </a:tcPr>
                </a:tc>
                <a:extLst>
                  <a:ext uri="{0D108BD9-81ED-4DB2-BD59-A6C34878D82A}">
                    <a16:rowId xmlns:a16="http://schemas.microsoft.com/office/drawing/2014/main" val="1033604393"/>
                  </a:ext>
                </a:extLst>
              </a:tr>
              <a:tr h="432000">
                <a:tc>
                  <a:txBody>
                    <a:bodyPr/>
                    <a:lstStyle/>
                    <a:p>
                      <a:pPr algn="ctr"/>
                      <a:r>
                        <a:rPr lang="en-GB" b="1" dirty="0">
                          <a:latin typeface="Century Gothic" panose="020B0502020202020204" pitchFamily="34" charset="0"/>
                        </a:rPr>
                        <a:t>11</a:t>
                      </a:r>
                    </a:p>
                  </a:txBody>
                  <a:tcPr marL="45720" marR="45720" anchor="ctr">
                    <a:solidFill>
                      <a:schemeClr val="bg1"/>
                    </a:solidFill>
                  </a:tcPr>
                </a:tc>
                <a:tc>
                  <a:txBody>
                    <a:bodyPr/>
                    <a:lstStyle/>
                    <a:p>
                      <a:pPr algn="ctr"/>
                      <a:r>
                        <a:rPr lang="en-GB" b="1" dirty="0">
                          <a:latin typeface="Century Gothic" panose="020B0502020202020204" pitchFamily="34" charset="0"/>
                        </a:rPr>
                        <a:t>12</a:t>
                      </a:r>
                    </a:p>
                  </a:txBody>
                  <a:tcPr marL="45720" marR="45720" anchor="ctr">
                    <a:solidFill>
                      <a:schemeClr val="bg1"/>
                    </a:solidFill>
                  </a:tcPr>
                </a:tc>
                <a:tc>
                  <a:txBody>
                    <a:bodyPr/>
                    <a:lstStyle/>
                    <a:p>
                      <a:pPr algn="ctr"/>
                      <a:r>
                        <a:rPr lang="en-GB" b="1" dirty="0">
                          <a:latin typeface="Century Gothic" panose="020B0502020202020204" pitchFamily="34" charset="0"/>
                        </a:rPr>
                        <a:t>13</a:t>
                      </a:r>
                    </a:p>
                  </a:txBody>
                  <a:tcPr marL="45720" marR="45720" anchor="ctr">
                    <a:solidFill>
                      <a:schemeClr val="bg1"/>
                    </a:solidFill>
                  </a:tcPr>
                </a:tc>
                <a:tc>
                  <a:txBody>
                    <a:bodyPr/>
                    <a:lstStyle/>
                    <a:p>
                      <a:pPr algn="ctr"/>
                      <a:r>
                        <a:rPr lang="en-GB" b="1" dirty="0">
                          <a:latin typeface="Century Gothic" panose="020B0502020202020204" pitchFamily="34" charset="0"/>
                        </a:rPr>
                        <a:t>14</a:t>
                      </a:r>
                    </a:p>
                  </a:txBody>
                  <a:tcPr marL="45720" marR="45720" anchor="ctr">
                    <a:solidFill>
                      <a:schemeClr val="bg1"/>
                    </a:solidFill>
                  </a:tcPr>
                </a:tc>
                <a:tc>
                  <a:txBody>
                    <a:bodyPr/>
                    <a:lstStyle/>
                    <a:p>
                      <a:pPr algn="ctr"/>
                      <a:r>
                        <a:rPr lang="en-GB" b="1" dirty="0">
                          <a:latin typeface="Century Gothic" panose="020B0502020202020204" pitchFamily="34" charset="0"/>
                        </a:rPr>
                        <a:t>15</a:t>
                      </a:r>
                    </a:p>
                  </a:txBody>
                  <a:tcPr marL="45720" marR="45720" anchor="ctr">
                    <a:solidFill>
                      <a:schemeClr val="bg1"/>
                    </a:solidFill>
                  </a:tcPr>
                </a:tc>
                <a:tc>
                  <a:txBody>
                    <a:bodyPr/>
                    <a:lstStyle/>
                    <a:p>
                      <a:pPr algn="ctr"/>
                      <a:r>
                        <a:rPr lang="en-GB" b="1" dirty="0">
                          <a:latin typeface="Century Gothic" panose="020B0502020202020204" pitchFamily="34" charset="0"/>
                        </a:rPr>
                        <a:t>16</a:t>
                      </a:r>
                    </a:p>
                  </a:txBody>
                  <a:tcPr marL="45720" marR="45720" anchor="ctr">
                    <a:solidFill>
                      <a:schemeClr val="bg1"/>
                    </a:solidFill>
                  </a:tcPr>
                </a:tc>
                <a:tc>
                  <a:txBody>
                    <a:bodyPr/>
                    <a:lstStyle/>
                    <a:p>
                      <a:pPr algn="ctr"/>
                      <a:r>
                        <a:rPr lang="en-GB" b="1" dirty="0">
                          <a:latin typeface="Century Gothic" panose="020B0502020202020204" pitchFamily="34" charset="0"/>
                        </a:rPr>
                        <a:t>17</a:t>
                      </a:r>
                    </a:p>
                  </a:txBody>
                  <a:tcPr marL="45720" marR="45720" anchor="ctr">
                    <a:solidFill>
                      <a:schemeClr val="bg1"/>
                    </a:solidFill>
                  </a:tcPr>
                </a:tc>
                <a:tc>
                  <a:txBody>
                    <a:bodyPr/>
                    <a:lstStyle/>
                    <a:p>
                      <a:pPr algn="ctr"/>
                      <a:r>
                        <a:rPr lang="en-GB" b="1" dirty="0">
                          <a:latin typeface="Century Gothic" panose="020B0502020202020204" pitchFamily="34" charset="0"/>
                        </a:rPr>
                        <a:t>18</a:t>
                      </a:r>
                    </a:p>
                  </a:txBody>
                  <a:tcPr marL="45720" marR="45720" anchor="ctr">
                    <a:solidFill>
                      <a:srgbClr val="FFFF00"/>
                    </a:solidFill>
                  </a:tcPr>
                </a:tc>
                <a:tc>
                  <a:txBody>
                    <a:bodyPr/>
                    <a:lstStyle/>
                    <a:p>
                      <a:pPr algn="ctr"/>
                      <a:r>
                        <a:rPr lang="en-GB" b="1" dirty="0">
                          <a:latin typeface="Century Gothic" panose="020B0502020202020204" pitchFamily="34" charset="0"/>
                        </a:rPr>
                        <a:t>19</a:t>
                      </a:r>
                    </a:p>
                  </a:txBody>
                  <a:tcPr marL="45720" marR="45720" anchor="ctr">
                    <a:solidFill>
                      <a:schemeClr val="bg1"/>
                    </a:solidFill>
                  </a:tcPr>
                </a:tc>
                <a:tc>
                  <a:txBody>
                    <a:bodyPr/>
                    <a:lstStyle/>
                    <a:p>
                      <a:pPr algn="ctr"/>
                      <a:r>
                        <a:rPr lang="en-GB" b="1" dirty="0">
                          <a:latin typeface="Century Gothic" panose="020B0502020202020204" pitchFamily="34" charset="0"/>
                        </a:rPr>
                        <a:t>20</a:t>
                      </a:r>
                    </a:p>
                  </a:txBody>
                  <a:tcPr marL="45720" marR="45720" anchor="ctr">
                    <a:solidFill>
                      <a:schemeClr val="bg1"/>
                    </a:solidFill>
                  </a:tcPr>
                </a:tc>
                <a:extLst>
                  <a:ext uri="{0D108BD9-81ED-4DB2-BD59-A6C34878D82A}">
                    <a16:rowId xmlns:a16="http://schemas.microsoft.com/office/drawing/2014/main" val="2139705059"/>
                  </a:ext>
                </a:extLst>
              </a:tr>
              <a:tr h="432000">
                <a:tc>
                  <a:txBody>
                    <a:bodyPr/>
                    <a:lstStyle/>
                    <a:p>
                      <a:pPr algn="ctr"/>
                      <a:r>
                        <a:rPr lang="en-GB" b="1" dirty="0">
                          <a:latin typeface="Century Gothic" panose="020B0502020202020204" pitchFamily="34" charset="0"/>
                        </a:rPr>
                        <a:t>21</a:t>
                      </a:r>
                    </a:p>
                  </a:txBody>
                  <a:tcPr marL="45720" marR="45720" anchor="ctr">
                    <a:solidFill>
                      <a:schemeClr val="bg1"/>
                    </a:solidFill>
                  </a:tcPr>
                </a:tc>
                <a:tc>
                  <a:txBody>
                    <a:bodyPr/>
                    <a:lstStyle/>
                    <a:p>
                      <a:pPr algn="ctr"/>
                      <a:r>
                        <a:rPr lang="en-GB" b="1" dirty="0">
                          <a:latin typeface="Century Gothic" panose="020B0502020202020204" pitchFamily="34" charset="0"/>
                        </a:rPr>
                        <a:t>22</a:t>
                      </a:r>
                    </a:p>
                  </a:txBody>
                  <a:tcPr marL="45720" marR="45720" anchor="ctr">
                    <a:solidFill>
                      <a:schemeClr val="bg1"/>
                    </a:solidFill>
                  </a:tcPr>
                </a:tc>
                <a:tc>
                  <a:txBody>
                    <a:bodyPr/>
                    <a:lstStyle/>
                    <a:p>
                      <a:pPr algn="ctr"/>
                      <a:r>
                        <a:rPr lang="en-GB" b="1" dirty="0">
                          <a:latin typeface="Century Gothic" panose="020B0502020202020204" pitchFamily="34" charset="0"/>
                        </a:rPr>
                        <a:t>23</a:t>
                      </a:r>
                    </a:p>
                  </a:txBody>
                  <a:tcPr marL="45720" marR="45720" anchor="ctr">
                    <a:solidFill>
                      <a:schemeClr val="bg1"/>
                    </a:solidFill>
                  </a:tcPr>
                </a:tc>
                <a:tc>
                  <a:txBody>
                    <a:bodyPr/>
                    <a:lstStyle/>
                    <a:p>
                      <a:pPr algn="ctr"/>
                      <a:r>
                        <a:rPr lang="en-GB" b="1" dirty="0">
                          <a:latin typeface="Century Gothic" panose="020B0502020202020204" pitchFamily="34" charset="0"/>
                        </a:rPr>
                        <a:t>24</a:t>
                      </a:r>
                    </a:p>
                  </a:txBody>
                  <a:tcPr marL="45720" marR="45720" anchor="ctr">
                    <a:solidFill>
                      <a:schemeClr val="bg1"/>
                    </a:solidFill>
                  </a:tcPr>
                </a:tc>
                <a:tc>
                  <a:txBody>
                    <a:bodyPr/>
                    <a:lstStyle/>
                    <a:p>
                      <a:pPr algn="ctr"/>
                      <a:r>
                        <a:rPr lang="en-GB" b="1" dirty="0">
                          <a:latin typeface="Century Gothic" panose="020B0502020202020204" pitchFamily="34" charset="0"/>
                        </a:rPr>
                        <a:t>25</a:t>
                      </a:r>
                    </a:p>
                  </a:txBody>
                  <a:tcPr marL="45720" marR="45720" anchor="ctr">
                    <a:solidFill>
                      <a:schemeClr val="bg1"/>
                    </a:solidFill>
                  </a:tcPr>
                </a:tc>
                <a:tc>
                  <a:txBody>
                    <a:bodyPr/>
                    <a:lstStyle/>
                    <a:p>
                      <a:pPr algn="ctr"/>
                      <a:r>
                        <a:rPr lang="en-GB" b="1" dirty="0">
                          <a:latin typeface="Century Gothic" panose="020B0502020202020204" pitchFamily="34" charset="0"/>
                        </a:rPr>
                        <a:t>26</a:t>
                      </a:r>
                    </a:p>
                  </a:txBody>
                  <a:tcPr marL="45720" marR="45720" anchor="ctr">
                    <a:solidFill>
                      <a:schemeClr val="bg1"/>
                    </a:solidFill>
                  </a:tcPr>
                </a:tc>
                <a:tc>
                  <a:txBody>
                    <a:bodyPr/>
                    <a:lstStyle/>
                    <a:p>
                      <a:pPr algn="ctr"/>
                      <a:r>
                        <a:rPr lang="en-GB" b="1" dirty="0">
                          <a:latin typeface="Century Gothic" panose="020B0502020202020204" pitchFamily="34" charset="0"/>
                        </a:rPr>
                        <a:t>27</a:t>
                      </a:r>
                    </a:p>
                  </a:txBody>
                  <a:tcPr marL="45720" marR="45720" anchor="ctr">
                    <a:solidFill>
                      <a:srgbClr val="FFFF00"/>
                    </a:solidFill>
                  </a:tcPr>
                </a:tc>
                <a:tc>
                  <a:txBody>
                    <a:bodyPr/>
                    <a:lstStyle/>
                    <a:p>
                      <a:pPr algn="ctr"/>
                      <a:r>
                        <a:rPr lang="en-GB" b="1" dirty="0">
                          <a:latin typeface="Century Gothic" panose="020B0502020202020204" pitchFamily="34" charset="0"/>
                        </a:rPr>
                        <a:t>28</a:t>
                      </a:r>
                    </a:p>
                  </a:txBody>
                  <a:tcPr marL="45720" marR="45720" anchor="ctr">
                    <a:solidFill>
                      <a:schemeClr val="bg1"/>
                    </a:solidFill>
                  </a:tcPr>
                </a:tc>
                <a:tc>
                  <a:txBody>
                    <a:bodyPr/>
                    <a:lstStyle/>
                    <a:p>
                      <a:pPr algn="ctr"/>
                      <a:r>
                        <a:rPr lang="en-GB" b="1" dirty="0">
                          <a:latin typeface="Century Gothic" panose="020B0502020202020204" pitchFamily="34" charset="0"/>
                        </a:rPr>
                        <a:t>29</a:t>
                      </a:r>
                    </a:p>
                  </a:txBody>
                  <a:tcPr marL="45720" marR="45720" anchor="ctr">
                    <a:solidFill>
                      <a:schemeClr val="bg1"/>
                    </a:solidFill>
                  </a:tcPr>
                </a:tc>
                <a:tc>
                  <a:txBody>
                    <a:bodyPr/>
                    <a:lstStyle/>
                    <a:p>
                      <a:pPr algn="ctr"/>
                      <a:r>
                        <a:rPr lang="en-GB" b="1" dirty="0">
                          <a:latin typeface="Century Gothic" panose="020B0502020202020204" pitchFamily="34" charset="0"/>
                        </a:rPr>
                        <a:t>30</a:t>
                      </a:r>
                    </a:p>
                  </a:txBody>
                  <a:tcPr marL="45720" marR="45720" anchor="ctr">
                    <a:solidFill>
                      <a:schemeClr val="bg1"/>
                    </a:solidFill>
                  </a:tcPr>
                </a:tc>
                <a:extLst>
                  <a:ext uri="{0D108BD9-81ED-4DB2-BD59-A6C34878D82A}">
                    <a16:rowId xmlns:a16="http://schemas.microsoft.com/office/drawing/2014/main" val="3655881606"/>
                  </a:ext>
                </a:extLst>
              </a:tr>
              <a:tr h="432000">
                <a:tc>
                  <a:txBody>
                    <a:bodyPr/>
                    <a:lstStyle/>
                    <a:p>
                      <a:pPr algn="ctr"/>
                      <a:r>
                        <a:rPr lang="en-GB" b="1" dirty="0">
                          <a:latin typeface="Century Gothic" panose="020B0502020202020204" pitchFamily="34" charset="0"/>
                        </a:rPr>
                        <a:t>31</a:t>
                      </a:r>
                    </a:p>
                  </a:txBody>
                  <a:tcPr marL="45720" marR="45720" anchor="ctr">
                    <a:solidFill>
                      <a:schemeClr val="bg1"/>
                    </a:solidFill>
                  </a:tcPr>
                </a:tc>
                <a:tc>
                  <a:txBody>
                    <a:bodyPr/>
                    <a:lstStyle/>
                    <a:p>
                      <a:pPr algn="ctr"/>
                      <a:r>
                        <a:rPr lang="en-GB" b="1" dirty="0">
                          <a:latin typeface="Century Gothic" panose="020B0502020202020204" pitchFamily="34" charset="0"/>
                        </a:rPr>
                        <a:t>32</a:t>
                      </a:r>
                    </a:p>
                  </a:txBody>
                  <a:tcPr marL="45720" marR="45720" anchor="ctr">
                    <a:solidFill>
                      <a:schemeClr val="bg1"/>
                    </a:solidFill>
                  </a:tcPr>
                </a:tc>
                <a:tc>
                  <a:txBody>
                    <a:bodyPr/>
                    <a:lstStyle/>
                    <a:p>
                      <a:pPr algn="ctr"/>
                      <a:r>
                        <a:rPr lang="en-GB" b="1" dirty="0">
                          <a:latin typeface="Century Gothic" panose="020B0502020202020204" pitchFamily="34" charset="0"/>
                        </a:rPr>
                        <a:t>33</a:t>
                      </a:r>
                    </a:p>
                  </a:txBody>
                  <a:tcPr marL="45720" marR="45720" anchor="ctr">
                    <a:solidFill>
                      <a:schemeClr val="bg1"/>
                    </a:solidFill>
                  </a:tcPr>
                </a:tc>
                <a:tc>
                  <a:txBody>
                    <a:bodyPr/>
                    <a:lstStyle/>
                    <a:p>
                      <a:pPr algn="ctr"/>
                      <a:r>
                        <a:rPr lang="en-GB" b="1" dirty="0">
                          <a:latin typeface="Century Gothic" panose="020B0502020202020204" pitchFamily="34" charset="0"/>
                        </a:rPr>
                        <a:t>34</a:t>
                      </a:r>
                    </a:p>
                  </a:txBody>
                  <a:tcPr marL="45720" marR="45720" anchor="ctr">
                    <a:solidFill>
                      <a:schemeClr val="bg1"/>
                    </a:solidFill>
                  </a:tcPr>
                </a:tc>
                <a:tc>
                  <a:txBody>
                    <a:bodyPr/>
                    <a:lstStyle/>
                    <a:p>
                      <a:pPr algn="ctr"/>
                      <a:r>
                        <a:rPr lang="en-GB" b="1" dirty="0">
                          <a:latin typeface="Century Gothic" panose="020B0502020202020204" pitchFamily="34" charset="0"/>
                        </a:rPr>
                        <a:t>35</a:t>
                      </a:r>
                    </a:p>
                  </a:txBody>
                  <a:tcPr marL="45720" marR="45720" anchor="ctr">
                    <a:solidFill>
                      <a:schemeClr val="bg1"/>
                    </a:solidFill>
                  </a:tcPr>
                </a:tc>
                <a:tc>
                  <a:txBody>
                    <a:bodyPr/>
                    <a:lstStyle/>
                    <a:p>
                      <a:pPr algn="ctr"/>
                      <a:r>
                        <a:rPr lang="en-GB" b="1" dirty="0">
                          <a:latin typeface="Century Gothic" panose="020B0502020202020204" pitchFamily="34" charset="0"/>
                        </a:rPr>
                        <a:t>36</a:t>
                      </a:r>
                    </a:p>
                  </a:txBody>
                  <a:tcPr marL="45720" marR="45720" anchor="ctr">
                    <a:solidFill>
                      <a:srgbClr val="FFFF00"/>
                    </a:solidFill>
                  </a:tcPr>
                </a:tc>
                <a:tc>
                  <a:txBody>
                    <a:bodyPr/>
                    <a:lstStyle/>
                    <a:p>
                      <a:pPr algn="ctr"/>
                      <a:r>
                        <a:rPr lang="en-GB" b="1" dirty="0">
                          <a:latin typeface="Century Gothic" panose="020B0502020202020204" pitchFamily="34" charset="0"/>
                        </a:rPr>
                        <a:t>37</a:t>
                      </a:r>
                    </a:p>
                  </a:txBody>
                  <a:tcPr marL="45720" marR="45720" anchor="ctr">
                    <a:solidFill>
                      <a:schemeClr val="bg1"/>
                    </a:solidFill>
                  </a:tcPr>
                </a:tc>
                <a:tc>
                  <a:txBody>
                    <a:bodyPr/>
                    <a:lstStyle/>
                    <a:p>
                      <a:pPr algn="ctr"/>
                      <a:r>
                        <a:rPr lang="en-GB" b="1" dirty="0">
                          <a:latin typeface="Century Gothic" panose="020B0502020202020204" pitchFamily="34" charset="0"/>
                        </a:rPr>
                        <a:t>38</a:t>
                      </a:r>
                    </a:p>
                  </a:txBody>
                  <a:tcPr marL="45720" marR="45720" anchor="ctr">
                    <a:solidFill>
                      <a:schemeClr val="bg1"/>
                    </a:solidFill>
                  </a:tcPr>
                </a:tc>
                <a:tc>
                  <a:txBody>
                    <a:bodyPr/>
                    <a:lstStyle/>
                    <a:p>
                      <a:pPr algn="ctr"/>
                      <a:r>
                        <a:rPr lang="en-GB" b="1" dirty="0">
                          <a:latin typeface="Century Gothic" panose="020B0502020202020204" pitchFamily="34" charset="0"/>
                        </a:rPr>
                        <a:t>39</a:t>
                      </a:r>
                    </a:p>
                  </a:txBody>
                  <a:tcPr marL="45720" marR="45720" anchor="ctr">
                    <a:solidFill>
                      <a:schemeClr val="bg1"/>
                    </a:solidFill>
                  </a:tcPr>
                </a:tc>
                <a:tc>
                  <a:txBody>
                    <a:bodyPr/>
                    <a:lstStyle/>
                    <a:p>
                      <a:pPr algn="ctr"/>
                      <a:r>
                        <a:rPr lang="en-GB" b="1" dirty="0">
                          <a:latin typeface="Century Gothic" panose="020B0502020202020204" pitchFamily="34" charset="0"/>
                        </a:rPr>
                        <a:t>40</a:t>
                      </a:r>
                    </a:p>
                  </a:txBody>
                  <a:tcPr marL="45720" marR="45720" anchor="ctr">
                    <a:solidFill>
                      <a:schemeClr val="bg1"/>
                    </a:solidFill>
                  </a:tcPr>
                </a:tc>
                <a:extLst>
                  <a:ext uri="{0D108BD9-81ED-4DB2-BD59-A6C34878D82A}">
                    <a16:rowId xmlns:a16="http://schemas.microsoft.com/office/drawing/2014/main" val="3979795993"/>
                  </a:ext>
                </a:extLst>
              </a:tr>
              <a:tr h="432000">
                <a:tc>
                  <a:txBody>
                    <a:bodyPr/>
                    <a:lstStyle/>
                    <a:p>
                      <a:pPr algn="ctr"/>
                      <a:r>
                        <a:rPr lang="en-GB" b="1" dirty="0">
                          <a:latin typeface="Century Gothic" panose="020B0502020202020204" pitchFamily="34" charset="0"/>
                        </a:rPr>
                        <a:t>41</a:t>
                      </a:r>
                    </a:p>
                  </a:txBody>
                  <a:tcPr marL="45720" marR="45720" anchor="ctr">
                    <a:solidFill>
                      <a:schemeClr val="bg1"/>
                    </a:solidFill>
                  </a:tcPr>
                </a:tc>
                <a:tc>
                  <a:txBody>
                    <a:bodyPr/>
                    <a:lstStyle/>
                    <a:p>
                      <a:pPr algn="ctr"/>
                      <a:r>
                        <a:rPr lang="en-GB" b="1" dirty="0">
                          <a:latin typeface="Century Gothic" panose="020B0502020202020204" pitchFamily="34" charset="0"/>
                        </a:rPr>
                        <a:t>42</a:t>
                      </a:r>
                    </a:p>
                  </a:txBody>
                  <a:tcPr marL="45720" marR="45720" anchor="ctr">
                    <a:solidFill>
                      <a:schemeClr val="bg1"/>
                    </a:solidFill>
                  </a:tcPr>
                </a:tc>
                <a:tc>
                  <a:txBody>
                    <a:bodyPr/>
                    <a:lstStyle/>
                    <a:p>
                      <a:pPr algn="ctr"/>
                      <a:r>
                        <a:rPr lang="en-GB" b="1" dirty="0">
                          <a:latin typeface="Century Gothic" panose="020B0502020202020204" pitchFamily="34" charset="0"/>
                        </a:rPr>
                        <a:t>43</a:t>
                      </a:r>
                    </a:p>
                  </a:txBody>
                  <a:tcPr marL="45720" marR="45720" anchor="ctr">
                    <a:solidFill>
                      <a:schemeClr val="bg1"/>
                    </a:solidFill>
                  </a:tcPr>
                </a:tc>
                <a:tc>
                  <a:txBody>
                    <a:bodyPr/>
                    <a:lstStyle/>
                    <a:p>
                      <a:pPr algn="ctr"/>
                      <a:r>
                        <a:rPr lang="en-GB" b="1" dirty="0">
                          <a:latin typeface="Century Gothic" panose="020B0502020202020204" pitchFamily="34" charset="0"/>
                        </a:rPr>
                        <a:t>44</a:t>
                      </a:r>
                    </a:p>
                  </a:txBody>
                  <a:tcPr marL="45720" marR="45720" anchor="ctr">
                    <a:solidFill>
                      <a:schemeClr val="bg1"/>
                    </a:solidFill>
                  </a:tcPr>
                </a:tc>
                <a:tc>
                  <a:txBody>
                    <a:bodyPr/>
                    <a:lstStyle/>
                    <a:p>
                      <a:pPr algn="ctr"/>
                      <a:r>
                        <a:rPr lang="en-GB" b="1" dirty="0">
                          <a:latin typeface="Century Gothic" panose="020B0502020202020204" pitchFamily="34" charset="0"/>
                        </a:rPr>
                        <a:t>45</a:t>
                      </a:r>
                    </a:p>
                  </a:txBody>
                  <a:tcPr marL="45720" marR="45720" anchor="ctr">
                    <a:solidFill>
                      <a:srgbClr val="FFFF00"/>
                    </a:solidFill>
                  </a:tcPr>
                </a:tc>
                <a:tc>
                  <a:txBody>
                    <a:bodyPr/>
                    <a:lstStyle/>
                    <a:p>
                      <a:pPr algn="ctr"/>
                      <a:r>
                        <a:rPr lang="en-GB" b="1" dirty="0">
                          <a:latin typeface="Century Gothic" panose="020B0502020202020204" pitchFamily="34" charset="0"/>
                        </a:rPr>
                        <a:t>46</a:t>
                      </a:r>
                    </a:p>
                  </a:txBody>
                  <a:tcPr marL="45720" marR="45720" anchor="ctr">
                    <a:solidFill>
                      <a:schemeClr val="bg1"/>
                    </a:solidFill>
                  </a:tcPr>
                </a:tc>
                <a:tc>
                  <a:txBody>
                    <a:bodyPr/>
                    <a:lstStyle/>
                    <a:p>
                      <a:pPr algn="ctr"/>
                      <a:r>
                        <a:rPr lang="en-GB" b="1" dirty="0">
                          <a:latin typeface="Century Gothic" panose="020B0502020202020204" pitchFamily="34" charset="0"/>
                        </a:rPr>
                        <a:t>47</a:t>
                      </a:r>
                    </a:p>
                  </a:txBody>
                  <a:tcPr marL="45720" marR="45720" anchor="ctr">
                    <a:solidFill>
                      <a:schemeClr val="bg1"/>
                    </a:solidFill>
                  </a:tcPr>
                </a:tc>
                <a:tc>
                  <a:txBody>
                    <a:bodyPr/>
                    <a:lstStyle/>
                    <a:p>
                      <a:pPr algn="ctr"/>
                      <a:r>
                        <a:rPr lang="en-GB" b="1" dirty="0">
                          <a:latin typeface="Century Gothic" panose="020B0502020202020204" pitchFamily="34" charset="0"/>
                        </a:rPr>
                        <a:t>48</a:t>
                      </a:r>
                    </a:p>
                  </a:txBody>
                  <a:tcPr marL="45720" marR="45720" anchor="ctr">
                    <a:solidFill>
                      <a:schemeClr val="bg1"/>
                    </a:solidFill>
                  </a:tcPr>
                </a:tc>
                <a:tc>
                  <a:txBody>
                    <a:bodyPr/>
                    <a:lstStyle/>
                    <a:p>
                      <a:pPr algn="ctr"/>
                      <a:r>
                        <a:rPr lang="en-GB" b="1" dirty="0">
                          <a:latin typeface="Century Gothic" panose="020B0502020202020204" pitchFamily="34" charset="0"/>
                        </a:rPr>
                        <a:t>49</a:t>
                      </a:r>
                    </a:p>
                  </a:txBody>
                  <a:tcPr marL="45720" marR="45720" anchor="ctr">
                    <a:solidFill>
                      <a:schemeClr val="bg1"/>
                    </a:solidFill>
                  </a:tcPr>
                </a:tc>
                <a:tc>
                  <a:txBody>
                    <a:bodyPr/>
                    <a:lstStyle/>
                    <a:p>
                      <a:pPr algn="ctr"/>
                      <a:r>
                        <a:rPr lang="en-GB" b="1" dirty="0">
                          <a:latin typeface="Century Gothic" panose="020B0502020202020204" pitchFamily="34" charset="0"/>
                        </a:rPr>
                        <a:t>50</a:t>
                      </a:r>
                    </a:p>
                  </a:txBody>
                  <a:tcPr marL="45720" marR="45720" anchor="ctr">
                    <a:solidFill>
                      <a:schemeClr val="bg1"/>
                    </a:solidFill>
                  </a:tcPr>
                </a:tc>
                <a:extLst>
                  <a:ext uri="{0D108BD9-81ED-4DB2-BD59-A6C34878D82A}">
                    <a16:rowId xmlns:a16="http://schemas.microsoft.com/office/drawing/2014/main" val="1255736752"/>
                  </a:ext>
                </a:extLst>
              </a:tr>
              <a:tr h="432000">
                <a:tc>
                  <a:txBody>
                    <a:bodyPr/>
                    <a:lstStyle/>
                    <a:p>
                      <a:pPr algn="ctr"/>
                      <a:r>
                        <a:rPr lang="en-GB" b="1" dirty="0">
                          <a:latin typeface="Century Gothic" panose="020B0502020202020204" pitchFamily="34" charset="0"/>
                        </a:rPr>
                        <a:t>51</a:t>
                      </a:r>
                    </a:p>
                  </a:txBody>
                  <a:tcPr marL="45720" marR="45720" anchor="ctr">
                    <a:solidFill>
                      <a:schemeClr val="bg1"/>
                    </a:solidFill>
                  </a:tcPr>
                </a:tc>
                <a:tc>
                  <a:txBody>
                    <a:bodyPr/>
                    <a:lstStyle/>
                    <a:p>
                      <a:pPr algn="ctr"/>
                      <a:r>
                        <a:rPr lang="en-GB" b="1" dirty="0">
                          <a:latin typeface="Century Gothic" panose="020B0502020202020204" pitchFamily="34" charset="0"/>
                        </a:rPr>
                        <a:t>52</a:t>
                      </a:r>
                    </a:p>
                  </a:txBody>
                  <a:tcPr marL="45720" marR="45720" anchor="ctr">
                    <a:solidFill>
                      <a:schemeClr val="bg1"/>
                    </a:solidFill>
                  </a:tcPr>
                </a:tc>
                <a:tc>
                  <a:txBody>
                    <a:bodyPr/>
                    <a:lstStyle/>
                    <a:p>
                      <a:pPr algn="ctr"/>
                      <a:r>
                        <a:rPr lang="en-GB" b="1" dirty="0">
                          <a:latin typeface="Century Gothic" panose="020B0502020202020204" pitchFamily="34" charset="0"/>
                        </a:rPr>
                        <a:t>53</a:t>
                      </a:r>
                    </a:p>
                  </a:txBody>
                  <a:tcPr marL="45720" marR="45720" anchor="ctr">
                    <a:solidFill>
                      <a:schemeClr val="bg1"/>
                    </a:solidFill>
                  </a:tcPr>
                </a:tc>
                <a:tc>
                  <a:txBody>
                    <a:bodyPr/>
                    <a:lstStyle/>
                    <a:p>
                      <a:pPr algn="ctr"/>
                      <a:r>
                        <a:rPr lang="en-GB" b="1" dirty="0">
                          <a:latin typeface="Century Gothic" panose="020B0502020202020204" pitchFamily="34" charset="0"/>
                        </a:rPr>
                        <a:t>54</a:t>
                      </a:r>
                    </a:p>
                  </a:txBody>
                  <a:tcPr marL="45720" marR="45720" anchor="ctr">
                    <a:solidFill>
                      <a:srgbClr val="FFFF00"/>
                    </a:solidFill>
                  </a:tcPr>
                </a:tc>
                <a:tc>
                  <a:txBody>
                    <a:bodyPr/>
                    <a:lstStyle/>
                    <a:p>
                      <a:pPr algn="ctr"/>
                      <a:r>
                        <a:rPr lang="en-GB" b="1" dirty="0">
                          <a:latin typeface="Century Gothic" panose="020B0502020202020204" pitchFamily="34" charset="0"/>
                        </a:rPr>
                        <a:t>55</a:t>
                      </a:r>
                    </a:p>
                  </a:txBody>
                  <a:tcPr marL="45720" marR="45720" anchor="ctr">
                    <a:solidFill>
                      <a:schemeClr val="bg1"/>
                    </a:solidFill>
                  </a:tcPr>
                </a:tc>
                <a:tc>
                  <a:txBody>
                    <a:bodyPr/>
                    <a:lstStyle/>
                    <a:p>
                      <a:pPr algn="ctr"/>
                      <a:r>
                        <a:rPr lang="en-GB" b="1" dirty="0">
                          <a:latin typeface="Century Gothic" panose="020B0502020202020204" pitchFamily="34" charset="0"/>
                        </a:rPr>
                        <a:t>56</a:t>
                      </a:r>
                    </a:p>
                  </a:txBody>
                  <a:tcPr marL="45720" marR="45720" anchor="ctr">
                    <a:solidFill>
                      <a:schemeClr val="bg1"/>
                    </a:solidFill>
                  </a:tcPr>
                </a:tc>
                <a:tc>
                  <a:txBody>
                    <a:bodyPr/>
                    <a:lstStyle/>
                    <a:p>
                      <a:pPr algn="ctr"/>
                      <a:r>
                        <a:rPr lang="en-GB" b="1" dirty="0">
                          <a:latin typeface="Century Gothic" panose="020B0502020202020204" pitchFamily="34" charset="0"/>
                        </a:rPr>
                        <a:t>57</a:t>
                      </a:r>
                    </a:p>
                  </a:txBody>
                  <a:tcPr marL="45720" marR="45720" anchor="ctr">
                    <a:solidFill>
                      <a:schemeClr val="bg1"/>
                    </a:solidFill>
                  </a:tcPr>
                </a:tc>
                <a:tc>
                  <a:txBody>
                    <a:bodyPr/>
                    <a:lstStyle/>
                    <a:p>
                      <a:pPr algn="ctr"/>
                      <a:r>
                        <a:rPr lang="en-GB" b="1" dirty="0">
                          <a:latin typeface="Century Gothic" panose="020B0502020202020204" pitchFamily="34" charset="0"/>
                        </a:rPr>
                        <a:t>58</a:t>
                      </a:r>
                    </a:p>
                  </a:txBody>
                  <a:tcPr marL="45720" marR="45720" anchor="ctr">
                    <a:solidFill>
                      <a:schemeClr val="bg1"/>
                    </a:solidFill>
                  </a:tcPr>
                </a:tc>
                <a:tc>
                  <a:txBody>
                    <a:bodyPr/>
                    <a:lstStyle/>
                    <a:p>
                      <a:pPr algn="ctr"/>
                      <a:r>
                        <a:rPr lang="en-GB" b="1" dirty="0">
                          <a:latin typeface="Century Gothic" panose="020B0502020202020204" pitchFamily="34" charset="0"/>
                        </a:rPr>
                        <a:t>59</a:t>
                      </a:r>
                    </a:p>
                  </a:txBody>
                  <a:tcPr marL="45720" marR="45720" anchor="ctr">
                    <a:solidFill>
                      <a:schemeClr val="bg1"/>
                    </a:solidFill>
                  </a:tcPr>
                </a:tc>
                <a:tc>
                  <a:txBody>
                    <a:bodyPr/>
                    <a:lstStyle/>
                    <a:p>
                      <a:pPr algn="ctr"/>
                      <a:r>
                        <a:rPr lang="en-GB" b="1" dirty="0">
                          <a:latin typeface="Century Gothic" panose="020B0502020202020204" pitchFamily="34" charset="0"/>
                        </a:rPr>
                        <a:t>60</a:t>
                      </a:r>
                    </a:p>
                  </a:txBody>
                  <a:tcPr marL="45720" marR="45720" anchor="ctr">
                    <a:solidFill>
                      <a:schemeClr val="bg1"/>
                    </a:solidFill>
                  </a:tcPr>
                </a:tc>
                <a:extLst>
                  <a:ext uri="{0D108BD9-81ED-4DB2-BD59-A6C34878D82A}">
                    <a16:rowId xmlns:a16="http://schemas.microsoft.com/office/drawing/2014/main" val="732446791"/>
                  </a:ext>
                </a:extLst>
              </a:tr>
              <a:tr h="432000">
                <a:tc>
                  <a:txBody>
                    <a:bodyPr/>
                    <a:lstStyle/>
                    <a:p>
                      <a:pPr algn="ctr"/>
                      <a:r>
                        <a:rPr lang="en-GB" b="1" dirty="0">
                          <a:latin typeface="Century Gothic" panose="020B0502020202020204" pitchFamily="34" charset="0"/>
                        </a:rPr>
                        <a:t>61</a:t>
                      </a:r>
                    </a:p>
                  </a:txBody>
                  <a:tcPr marL="45720" marR="45720" anchor="ctr">
                    <a:solidFill>
                      <a:schemeClr val="bg1"/>
                    </a:solidFill>
                  </a:tcPr>
                </a:tc>
                <a:tc>
                  <a:txBody>
                    <a:bodyPr/>
                    <a:lstStyle/>
                    <a:p>
                      <a:pPr algn="ctr"/>
                      <a:r>
                        <a:rPr lang="en-GB" b="1" dirty="0">
                          <a:latin typeface="Century Gothic" panose="020B0502020202020204" pitchFamily="34" charset="0"/>
                        </a:rPr>
                        <a:t>62</a:t>
                      </a:r>
                    </a:p>
                  </a:txBody>
                  <a:tcPr marL="45720" marR="45720" anchor="ctr">
                    <a:solidFill>
                      <a:schemeClr val="bg1"/>
                    </a:solidFill>
                  </a:tcPr>
                </a:tc>
                <a:tc>
                  <a:txBody>
                    <a:bodyPr/>
                    <a:lstStyle/>
                    <a:p>
                      <a:pPr algn="ctr"/>
                      <a:r>
                        <a:rPr lang="en-GB" b="1" dirty="0">
                          <a:latin typeface="Century Gothic" panose="020B0502020202020204" pitchFamily="34" charset="0"/>
                        </a:rPr>
                        <a:t>63</a:t>
                      </a:r>
                    </a:p>
                  </a:txBody>
                  <a:tcPr marL="45720" marR="45720" anchor="ctr">
                    <a:solidFill>
                      <a:srgbClr val="FFFF00"/>
                    </a:solidFill>
                  </a:tcPr>
                </a:tc>
                <a:tc>
                  <a:txBody>
                    <a:bodyPr/>
                    <a:lstStyle/>
                    <a:p>
                      <a:pPr algn="ctr"/>
                      <a:r>
                        <a:rPr lang="en-GB" b="1" dirty="0">
                          <a:latin typeface="Century Gothic" panose="020B0502020202020204" pitchFamily="34" charset="0"/>
                        </a:rPr>
                        <a:t>64</a:t>
                      </a:r>
                    </a:p>
                  </a:txBody>
                  <a:tcPr marL="45720" marR="45720" anchor="ctr">
                    <a:solidFill>
                      <a:schemeClr val="bg1"/>
                    </a:solidFill>
                  </a:tcPr>
                </a:tc>
                <a:tc>
                  <a:txBody>
                    <a:bodyPr/>
                    <a:lstStyle/>
                    <a:p>
                      <a:pPr algn="ctr"/>
                      <a:r>
                        <a:rPr lang="en-GB" b="1" dirty="0">
                          <a:latin typeface="Century Gothic" panose="020B0502020202020204" pitchFamily="34" charset="0"/>
                        </a:rPr>
                        <a:t>65</a:t>
                      </a:r>
                    </a:p>
                  </a:txBody>
                  <a:tcPr marL="45720" marR="45720" anchor="ctr">
                    <a:solidFill>
                      <a:schemeClr val="bg1"/>
                    </a:solidFill>
                  </a:tcPr>
                </a:tc>
                <a:tc>
                  <a:txBody>
                    <a:bodyPr/>
                    <a:lstStyle/>
                    <a:p>
                      <a:pPr algn="ctr"/>
                      <a:r>
                        <a:rPr lang="en-GB" b="1" dirty="0">
                          <a:latin typeface="Century Gothic" panose="020B0502020202020204" pitchFamily="34" charset="0"/>
                        </a:rPr>
                        <a:t>66</a:t>
                      </a:r>
                    </a:p>
                  </a:txBody>
                  <a:tcPr marL="45720" marR="45720" anchor="ctr">
                    <a:solidFill>
                      <a:schemeClr val="bg1"/>
                    </a:solidFill>
                  </a:tcPr>
                </a:tc>
                <a:tc>
                  <a:txBody>
                    <a:bodyPr/>
                    <a:lstStyle/>
                    <a:p>
                      <a:pPr algn="ctr"/>
                      <a:r>
                        <a:rPr lang="en-GB" b="1" dirty="0">
                          <a:latin typeface="Century Gothic" panose="020B0502020202020204" pitchFamily="34" charset="0"/>
                        </a:rPr>
                        <a:t>67</a:t>
                      </a:r>
                    </a:p>
                  </a:txBody>
                  <a:tcPr marL="45720" marR="45720" anchor="ctr">
                    <a:solidFill>
                      <a:schemeClr val="bg1"/>
                    </a:solidFill>
                  </a:tcPr>
                </a:tc>
                <a:tc>
                  <a:txBody>
                    <a:bodyPr/>
                    <a:lstStyle/>
                    <a:p>
                      <a:pPr algn="ctr"/>
                      <a:r>
                        <a:rPr lang="en-GB" b="1" dirty="0">
                          <a:latin typeface="Century Gothic" panose="020B0502020202020204" pitchFamily="34" charset="0"/>
                        </a:rPr>
                        <a:t>68</a:t>
                      </a:r>
                    </a:p>
                  </a:txBody>
                  <a:tcPr marL="45720" marR="45720" anchor="ctr">
                    <a:solidFill>
                      <a:schemeClr val="bg1"/>
                    </a:solidFill>
                  </a:tcPr>
                </a:tc>
                <a:tc>
                  <a:txBody>
                    <a:bodyPr/>
                    <a:lstStyle/>
                    <a:p>
                      <a:pPr algn="ctr"/>
                      <a:r>
                        <a:rPr lang="en-GB" b="1" dirty="0">
                          <a:latin typeface="Century Gothic" panose="020B0502020202020204" pitchFamily="34" charset="0"/>
                        </a:rPr>
                        <a:t>69</a:t>
                      </a:r>
                    </a:p>
                  </a:txBody>
                  <a:tcPr marL="45720" marR="45720" anchor="ctr">
                    <a:solidFill>
                      <a:schemeClr val="bg1"/>
                    </a:solidFill>
                  </a:tcPr>
                </a:tc>
                <a:tc>
                  <a:txBody>
                    <a:bodyPr/>
                    <a:lstStyle/>
                    <a:p>
                      <a:pPr algn="ctr"/>
                      <a:r>
                        <a:rPr lang="en-GB" b="1" dirty="0">
                          <a:latin typeface="Century Gothic" panose="020B0502020202020204" pitchFamily="34" charset="0"/>
                        </a:rPr>
                        <a:t>70</a:t>
                      </a:r>
                    </a:p>
                  </a:txBody>
                  <a:tcPr marL="45720" marR="45720" anchor="ctr">
                    <a:solidFill>
                      <a:schemeClr val="bg1"/>
                    </a:solidFill>
                  </a:tcPr>
                </a:tc>
                <a:extLst>
                  <a:ext uri="{0D108BD9-81ED-4DB2-BD59-A6C34878D82A}">
                    <a16:rowId xmlns:a16="http://schemas.microsoft.com/office/drawing/2014/main" val="156800164"/>
                  </a:ext>
                </a:extLst>
              </a:tr>
              <a:tr h="432000">
                <a:tc>
                  <a:txBody>
                    <a:bodyPr/>
                    <a:lstStyle/>
                    <a:p>
                      <a:pPr algn="ctr"/>
                      <a:r>
                        <a:rPr lang="en-GB" b="1" dirty="0">
                          <a:latin typeface="Century Gothic" panose="020B0502020202020204" pitchFamily="34" charset="0"/>
                        </a:rPr>
                        <a:t>71</a:t>
                      </a:r>
                    </a:p>
                  </a:txBody>
                  <a:tcPr marL="45720" marR="45720" anchor="ctr">
                    <a:solidFill>
                      <a:schemeClr val="bg1"/>
                    </a:solidFill>
                  </a:tcPr>
                </a:tc>
                <a:tc>
                  <a:txBody>
                    <a:bodyPr/>
                    <a:lstStyle/>
                    <a:p>
                      <a:pPr algn="ctr"/>
                      <a:r>
                        <a:rPr lang="en-GB" b="1" dirty="0">
                          <a:latin typeface="Century Gothic" panose="020B0502020202020204" pitchFamily="34" charset="0"/>
                        </a:rPr>
                        <a:t>72</a:t>
                      </a:r>
                    </a:p>
                  </a:txBody>
                  <a:tcPr marL="45720" marR="45720" anchor="ctr">
                    <a:solidFill>
                      <a:srgbClr val="FFFF00"/>
                    </a:solidFill>
                  </a:tcPr>
                </a:tc>
                <a:tc>
                  <a:txBody>
                    <a:bodyPr/>
                    <a:lstStyle/>
                    <a:p>
                      <a:pPr algn="ctr"/>
                      <a:r>
                        <a:rPr lang="en-GB" b="1" dirty="0">
                          <a:latin typeface="Century Gothic" panose="020B0502020202020204" pitchFamily="34" charset="0"/>
                        </a:rPr>
                        <a:t>73</a:t>
                      </a:r>
                    </a:p>
                  </a:txBody>
                  <a:tcPr marL="45720" marR="45720" anchor="ctr">
                    <a:solidFill>
                      <a:schemeClr val="bg1"/>
                    </a:solidFill>
                  </a:tcPr>
                </a:tc>
                <a:tc>
                  <a:txBody>
                    <a:bodyPr/>
                    <a:lstStyle/>
                    <a:p>
                      <a:pPr algn="ctr"/>
                      <a:r>
                        <a:rPr lang="en-GB" b="1" dirty="0">
                          <a:latin typeface="Century Gothic" panose="020B0502020202020204" pitchFamily="34" charset="0"/>
                        </a:rPr>
                        <a:t>74</a:t>
                      </a:r>
                    </a:p>
                  </a:txBody>
                  <a:tcPr marL="45720" marR="45720" anchor="ctr">
                    <a:solidFill>
                      <a:schemeClr val="bg1"/>
                    </a:solidFill>
                  </a:tcPr>
                </a:tc>
                <a:tc>
                  <a:txBody>
                    <a:bodyPr/>
                    <a:lstStyle/>
                    <a:p>
                      <a:pPr algn="ctr"/>
                      <a:r>
                        <a:rPr lang="en-GB" b="1" dirty="0">
                          <a:latin typeface="Century Gothic" panose="020B0502020202020204" pitchFamily="34" charset="0"/>
                        </a:rPr>
                        <a:t>75</a:t>
                      </a:r>
                    </a:p>
                  </a:txBody>
                  <a:tcPr marL="45720" marR="45720" anchor="ctr">
                    <a:solidFill>
                      <a:schemeClr val="bg1"/>
                    </a:solidFill>
                  </a:tcPr>
                </a:tc>
                <a:tc>
                  <a:txBody>
                    <a:bodyPr/>
                    <a:lstStyle/>
                    <a:p>
                      <a:pPr algn="ctr"/>
                      <a:r>
                        <a:rPr lang="en-GB" b="1" dirty="0">
                          <a:latin typeface="Century Gothic" panose="020B0502020202020204" pitchFamily="34" charset="0"/>
                        </a:rPr>
                        <a:t>76</a:t>
                      </a:r>
                    </a:p>
                  </a:txBody>
                  <a:tcPr marL="45720" marR="45720" anchor="ctr">
                    <a:solidFill>
                      <a:schemeClr val="bg1"/>
                    </a:solidFill>
                  </a:tcPr>
                </a:tc>
                <a:tc>
                  <a:txBody>
                    <a:bodyPr/>
                    <a:lstStyle/>
                    <a:p>
                      <a:pPr algn="ctr"/>
                      <a:r>
                        <a:rPr lang="en-GB" b="1" dirty="0">
                          <a:latin typeface="Century Gothic" panose="020B0502020202020204" pitchFamily="34" charset="0"/>
                        </a:rPr>
                        <a:t>77</a:t>
                      </a:r>
                    </a:p>
                  </a:txBody>
                  <a:tcPr marL="45720" marR="45720" anchor="ctr">
                    <a:solidFill>
                      <a:schemeClr val="bg1"/>
                    </a:solidFill>
                  </a:tcPr>
                </a:tc>
                <a:tc>
                  <a:txBody>
                    <a:bodyPr/>
                    <a:lstStyle/>
                    <a:p>
                      <a:pPr algn="ctr"/>
                      <a:r>
                        <a:rPr lang="en-GB" b="1" dirty="0">
                          <a:latin typeface="Century Gothic" panose="020B0502020202020204" pitchFamily="34" charset="0"/>
                        </a:rPr>
                        <a:t>78</a:t>
                      </a:r>
                    </a:p>
                  </a:txBody>
                  <a:tcPr marL="45720" marR="45720" anchor="ctr">
                    <a:solidFill>
                      <a:schemeClr val="bg1"/>
                    </a:solidFill>
                  </a:tcPr>
                </a:tc>
                <a:tc>
                  <a:txBody>
                    <a:bodyPr/>
                    <a:lstStyle/>
                    <a:p>
                      <a:pPr algn="ctr"/>
                      <a:r>
                        <a:rPr lang="en-GB" b="1" dirty="0">
                          <a:latin typeface="Century Gothic" panose="020B0502020202020204" pitchFamily="34" charset="0"/>
                        </a:rPr>
                        <a:t>79</a:t>
                      </a:r>
                    </a:p>
                  </a:txBody>
                  <a:tcPr marL="45720" marR="45720" anchor="ctr">
                    <a:solidFill>
                      <a:schemeClr val="bg1"/>
                    </a:solidFill>
                  </a:tcPr>
                </a:tc>
                <a:tc>
                  <a:txBody>
                    <a:bodyPr/>
                    <a:lstStyle/>
                    <a:p>
                      <a:pPr algn="ctr"/>
                      <a:r>
                        <a:rPr lang="en-GB" b="1" dirty="0">
                          <a:latin typeface="Century Gothic" panose="020B0502020202020204" pitchFamily="34" charset="0"/>
                        </a:rPr>
                        <a:t>80</a:t>
                      </a:r>
                    </a:p>
                  </a:txBody>
                  <a:tcPr marL="45720" marR="45720" anchor="ctr">
                    <a:solidFill>
                      <a:schemeClr val="bg1"/>
                    </a:solidFill>
                  </a:tcPr>
                </a:tc>
                <a:extLst>
                  <a:ext uri="{0D108BD9-81ED-4DB2-BD59-A6C34878D82A}">
                    <a16:rowId xmlns:a16="http://schemas.microsoft.com/office/drawing/2014/main" val="101084133"/>
                  </a:ext>
                </a:extLst>
              </a:tr>
              <a:tr h="432000">
                <a:tc>
                  <a:txBody>
                    <a:bodyPr/>
                    <a:lstStyle/>
                    <a:p>
                      <a:pPr algn="ctr"/>
                      <a:r>
                        <a:rPr lang="en-GB" b="1" dirty="0">
                          <a:latin typeface="Century Gothic" panose="020B0502020202020204" pitchFamily="34" charset="0"/>
                        </a:rPr>
                        <a:t>81</a:t>
                      </a:r>
                    </a:p>
                  </a:txBody>
                  <a:tcPr marL="45720" marR="45720" anchor="ctr">
                    <a:solidFill>
                      <a:srgbClr val="FFFF00"/>
                    </a:solidFill>
                  </a:tcPr>
                </a:tc>
                <a:tc>
                  <a:txBody>
                    <a:bodyPr/>
                    <a:lstStyle/>
                    <a:p>
                      <a:pPr algn="ctr"/>
                      <a:r>
                        <a:rPr lang="en-GB" b="1" dirty="0">
                          <a:latin typeface="Century Gothic" panose="020B0502020202020204" pitchFamily="34" charset="0"/>
                        </a:rPr>
                        <a:t>82</a:t>
                      </a:r>
                    </a:p>
                  </a:txBody>
                  <a:tcPr marL="45720" marR="45720" anchor="ctr">
                    <a:solidFill>
                      <a:schemeClr val="bg1"/>
                    </a:solidFill>
                  </a:tcPr>
                </a:tc>
                <a:tc>
                  <a:txBody>
                    <a:bodyPr/>
                    <a:lstStyle/>
                    <a:p>
                      <a:pPr algn="ctr"/>
                      <a:r>
                        <a:rPr lang="en-GB" b="1" dirty="0">
                          <a:latin typeface="Century Gothic" panose="020B0502020202020204" pitchFamily="34" charset="0"/>
                        </a:rPr>
                        <a:t>83</a:t>
                      </a:r>
                    </a:p>
                  </a:txBody>
                  <a:tcPr marL="45720" marR="45720" anchor="ctr">
                    <a:solidFill>
                      <a:schemeClr val="bg1"/>
                    </a:solidFill>
                  </a:tcPr>
                </a:tc>
                <a:tc>
                  <a:txBody>
                    <a:bodyPr/>
                    <a:lstStyle/>
                    <a:p>
                      <a:pPr algn="ctr"/>
                      <a:r>
                        <a:rPr lang="en-GB" b="1" dirty="0">
                          <a:latin typeface="Century Gothic" panose="020B0502020202020204" pitchFamily="34" charset="0"/>
                        </a:rPr>
                        <a:t>84</a:t>
                      </a:r>
                    </a:p>
                  </a:txBody>
                  <a:tcPr marL="45720" marR="45720" anchor="ctr">
                    <a:solidFill>
                      <a:schemeClr val="bg1"/>
                    </a:solidFill>
                  </a:tcPr>
                </a:tc>
                <a:tc>
                  <a:txBody>
                    <a:bodyPr/>
                    <a:lstStyle/>
                    <a:p>
                      <a:pPr algn="ctr"/>
                      <a:r>
                        <a:rPr lang="en-GB" b="1" dirty="0">
                          <a:latin typeface="Century Gothic" panose="020B0502020202020204" pitchFamily="34" charset="0"/>
                        </a:rPr>
                        <a:t>85</a:t>
                      </a:r>
                    </a:p>
                  </a:txBody>
                  <a:tcPr marL="45720" marR="45720" anchor="ctr">
                    <a:solidFill>
                      <a:schemeClr val="bg1"/>
                    </a:solidFill>
                  </a:tcPr>
                </a:tc>
                <a:tc>
                  <a:txBody>
                    <a:bodyPr/>
                    <a:lstStyle/>
                    <a:p>
                      <a:pPr algn="ctr"/>
                      <a:r>
                        <a:rPr lang="en-GB" b="1" dirty="0">
                          <a:latin typeface="Century Gothic" panose="020B0502020202020204" pitchFamily="34" charset="0"/>
                        </a:rPr>
                        <a:t>86</a:t>
                      </a:r>
                    </a:p>
                  </a:txBody>
                  <a:tcPr marL="45720" marR="45720" anchor="ctr">
                    <a:solidFill>
                      <a:schemeClr val="bg1"/>
                    </a:solidFill>
                  </a:tcPr>
                </a:tc>
                <a:tc>
                  <a:txBody>
                    <a:bodyPr/>
                    <a:lstStyle/>
                    <a:p>
                      <a:pPr algn="ctr"/>
                      <a:r>
                        <a:rPr lang="en-GB" b="1" dirty="0">
                          <a:latin typeface="Century Gothic" panose="020B0502020202020204" pitchFamily="34" charset="0"/>
                        </a:rPr>
                        <a:t>87</a:t>
                      </a:r>
                    </a:p>
                  </a:txBody>
                  <a:tcPr marL="45720" marR="45720" anchor="ctr">
                    <a:solidFill>
                      <a:schemeClr val="bg1"/>
                    </a:solidFill>
                  </a:tcPr>
                </a:tc>
                <a:tc>
                  <a:txBody>
                    <a:bodyPr/>
                    <a:lstStyle/>
                    <a:p>
                      <a:pPr algn="ctr"/>
                      <a:r>
                        <a:rPr lang="en-GB" b="1" dirty="0">
                          <a:latin typeface="Century Gothic" panose="020B0502020202020204" pitchFamily="34" charset="0"/>
                        </a:rPr>
                        <a:t>88</a:t>
                      </a:r>
                    </a:p>
                  </a:txBody>
                  <a:tcPr marL="45720" marR="45720" anchor="ctr">
                    <a:solidFill>
                      <a:schemeClr val="bg1"/>
                    </a:solidFill>
                  </a:tcPr>
                </a:tc>
                <a:tc>
                  <a:txBody>
                    <a:bodyPr/>
                    <a:lstStyle/>
                    <a:p>
                      <a:pPr algn="ctr"/>
                      <a:r>
                        <a:rPr lang="en-GB" b="1" dirty="0">
                          <a:latin typeface="Century Gothic" panose="020B0502020202020204" pitchFamily="34" charset="0"/>
                        </a:rPr>
                        <a:t>89</a:t>
                      </a:r>
                    </a:p>
                  </a:txBody>
                  <a:tcPr marL="45720" marR="45720" anchor="ctr">
                    <a:solidFill>
                      <a:schemeClr val="bg1"/>
                    </a:solidFill>
                  </a:tcPr>
                </a:tc>
                <a:tc>
                  <a:txBody>
                    <a:bodyPr/>
                    <a:lstStyle/>
                    <a:p>
                      <a:pPr algn="ctr"/>
                      <a:r>
                        <a:rPr lang="en-GB" b="1" dirty="0">
                          <a:latin typeface="Century Gothic" panose="020B0502020202020204" pitchFamily="34" charset="0"/>
                        </a:rPr>
                        <a:t>90</a:t>
                      </a:r>
                    </a:p>
                  </a:txBody>
                  <a:tcPr marL="45720" marR="45720" anchor="ctr">
                    <a:solidFill>
                      <a:srgbClr val="FFFF00"/>
                    </a:solidFill>
                  </a:tcPr>
                </a:tc>
                <a:extLst>
                  <a:ext uri="{0D108BD9-81ED-4DB2-BD59-A6C34878D82A}">
                    <a16:rowId xmlns:a16="http://schemas.microsoft.com/office/drawing/2014/main" val="1752706210"/>
                  </a:ext>
                </a:extLst>
              </a:tr>
              <a:tr h="432000">
                <a:tc>
                  <a:txBody>
                    <a:bodyPr/>
                    <a:lstStyle/>
                    <a:p>
                      <a:pPr algn="ctr"/>
                      <a:r>
                        <a:rPr lang="en-GB" b="1" dirty="0">
                          <a:latin typeface="Century Gothic" panose="020B0502020202020204" pitchFamily="34" charset="0"/>
                        </a:rPr>
                        <a:t>91</a:t>
                      </a:r>
                    </a:p>
                  </a:txBody>
                  <a:tcPr marL="45720" marR="45720" anchor="ctr">
                    <a:solidFill>
                      <a:schemeClr val="bg1"/>
                    </a:solidFill>
                  </a:tcPr>
                </a:tc>
                <a:tc>
                  <a:txBody>
                    <a:bodyPr/>
                    <a:lstStyle/>
                    <a:p>
                      <a:pPr algn="ctr"/>
                      <a:r>
                        <a:rPr lang="en-GB" b="1" dirty="0">
                          <a:latin typeface="Century Gothic" panose="020B0502020202020204" pitchFamily="34" charset="0"/>
                        </a:rPr>
                        <a:t>92</a:t>
                      </a:r>
                    </a:p>
                  </a:txBody>
                  <a:tcPr marL="45720" marR="45720" anchor="ctr">
                    <a:solidFill>
                      <a:schemeClr val="bg1"/>
                    </a:solidFill>
                  </a:tcPr>
                </a:tc>
                <a:tc>
                  <a:txBody>
                    <a:bodyPr/>
                    <a:lstStyle/>
                    <a:p>
                      <a:pPr algn="ctr"/>
                      <a:r>
                        <a:rPr lang="en-GB" b="1" dirty="0">
                          <a:latin typeface="Century Gothic" panose="020B0502020202020204" pitchFamily="34" charset="0"/>
                        </a:rPr>
                        <a:t>93</a:t>
                      </a:r>
                    </a:p>
                  </a:txBody>
                  <a:tcPr marL="45720" marR="45720" anchor="ctr">
                    <a:solidFill>
                      <a:schemeClr val="bg1"/>
                    </a:solidFill>
                  </a:tcPr>
                </a:tc>
                <a:tc>
                  <a:txBody>
                    <a:bodyPr/>
                    <a:lstStyle/>
                    <a:p>
                      <a:pPr algn="ctr"/>
                      <a:r>
                        <a:rPr lang="en-GB" b="1" dirty="0">
                          <a:latin typeface="Century Gothic" panose="020B0502020202020204" pitchFamily="34" charset="0"/>
                        </a:rPr>
                        <a:t>94</a:t>
                      </a:r>
                    </a:p>
                  </a:txBody>
                  <a:tcPr marL="45720" marR="45720" anchor="ctr">
                    <a:solidFill>
                      <a:schemeClr val="bg1"/>
                    </a:solidFill>
                  </a:tcPr>
                </a:tc>
                <a:tc>
                  <a:txBody>
                    <a:bodyPr/>
                    <a:lstStyle/>
                    <a:p>
                      <a:pPr algn="ctr"/>
                      <a:r>
                        <a:rPr lang="en-GB" b="1" dirty="0">
                          <a:latin typeface="Century Gothic" panose="020B0502020202020204" pitchFamily="34" charset="0"/>
                        </a:rPr>
                        <a:t>95</a:t>
                      </a:r>
                    </a:p>
                  </a:txBody>
                  <a:tcPr marL="45720" marR="45720" anchor="ctr">
                    <a:solidFill>
                      <a:schemeClr val="bg1"/>
                    </a:solidFill>
                  </a:tcPr>
                </a:tc>
                <a:tc>
                  <a:txBody>
                    <a:bodyPr/>
                    <a:lstStyle/>
                    <a:p>
                      <a:pPr algn="ctr"/>
                      <a:r>
                        <a:rPr lang="en-GB" b="1" dirty="0">
                          <a:latin typeface="Century Gothic" panose="020B0502020202020204" pitchFamily="34" charset="0"/>
                        </a:rPr>
                        <a:t>96</a:t>
                      </a:r>
                    </a:p>
                  </a:txBody>
                  <a:tcPr marL="45720" marR="45720" anchor="ctr">
                    <a:solidFill>
                      <a:schemeClr val="bg1"/>
                    </a:solidFill>
                  </a:tcPr>
                </a:tc>
                <a:tc>
                  <a:txBody>
                    <a:bodyPr/>
                    <a:lstStyle/>
                    <a:p>
                      <a:pPr algn="ctr"/>
                      <a:r>
                        <a:rPr lang="en-GB" b="1" dirty="0">
                          <a:latin typeface="Century Gothic" panose="020B0502020202020204" pitchFamily="34" charset="0"/>
                        </a:rPr>
                        <a:t>97</a:t>
                      </a:r>
                    </a:p>
                  </a:txBody>
                  <a:tcPr marL="45720" marR="45720" anchor="ctr">
                    <a:solidFill>
                      <a:schemeClr val="bg1"/>
                    </a:solidFill>
                  </a:tcPr>
                </a:tc>
                <a:tc>
                  <a:txBody>
                    <a:bodyPr/>
                    <a:lstStyle/>
                    <a:p>
                      <a:pPr algn="ctr"/>
                      <a:r>
                        <a:rPr lang="en-GB" b="1" dirty="0">
                          <a:latin typeface="Century Gothic" panose="020B0502020202020204" pitchFamily="34" charset="0"/>
                        </a:rPr>
                        <a:t>98</a:t>
                      </a:r>
                    </a:p>
                  </a:txBody>
                  <a:tcPr marL="45720" marR="45720" anchor="ctr">
                    <a:solidFill>
                      <a:schemeClr val="bg1"/>
                    </a:solidFill>
                  </a:tcPr>
                </a:tc>
                <a:tc>
                  <a:txBody>
                    <a:bodyPr/>
                    <a:lstStyle/>
                    <a:p>
                      <a:pPr algn="ctr"/>
                      <a:r>
                        <a:rPr lang="en-GB" b="1" dirty="0">
                          <a:latin typeface="Century Gothic" panose="020B0502020202020204" pitchFamily="34" charset="0"/>
                        </a:rPr>
                        <a:t>99</a:t>
                      </a:r>
                    </a:p>
                  </a:txBody>
                  <a:tcPr marL="45720" marR="45720" anchor="ctr">
                    <a:solidFill>
                      <a:srgbClr val="FFFF00"/>
                    </a:solidFill>
                  </a:tcPr>
                </a:tc>
                <a:tc>
                  <a:txBody>
                    <a:bodyPr/>
                    <a:lstStyle/>
                    <a:p>
                      <a:pPr algn="ctr"/>
                      <a:r>
                        <a:rPr lang="en-GB" b="1" dirty="0">
                          <a:latin typeface="Century Gothic" panose="020B0502020202020204" pitchFamily="34" charset="0"/>
                        </a:rPr>
                        <a:t>100</a:t>
                      </a:r>
                    </a:p>
                  </a:txBody>
                  <a:tcPr marL="0" marR="0" marT="0" marB="0" anchor="ctr">
                    <a:solidFill>
                      <a:schemeClr val="bg1"/>
                    </a:solidFill>
                  </a:tcPr>
                </a:tc>
                <a:extLst>
                  <a:ext uri="{0D108BD9-81ED-4DB2-BD59-A6C34878D82A}">
                    <a16:rowId xmlns:a16="http://schemas.microsoft.com/office/drawing/2014/main" val="4156014419"/>
                  </a:ext>
                </a:extLst>
              </a:tr>
            </a:tbl>
          </a:graphicData>
        </a:graphic>
      </p:graphicFrame>
    </p:spTree>
    <p:extLst>
      <p:ext uri="{BB962C8B-B14F-4D97-AF65-F5344CB8AC3E}">
        <p14:creationId xmlns:p14="http://schemas.microsoft.com/office/powerpoint/2010/main" val="1862585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a multiplication and division calculation based on the bar model.</a:t>
            </a:r>
          </a:p>
          <a:p>
            <a:pPr algn="ctr"/>
            <a:endParaRPr lang="en-GB" sz="2000" u="sng" dirty="0">
              <a:solidFill>
                <a:schemeClr val="bg2">
                  <a:lumMod val="50000"/>
                </a:schemeClr>
              </a:solidFill>
              <a:latin typeface="SassoonCRInfantMedium" panose="02000603020000020003" pitchFamily="2"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3" name="Table 12">
            <a:extLst>
              <a:ext uri="{FF2B5EF4-FFF2-40B4-BE49-F238E27FC236}">
                <a16:creationId xmlns:a16="http://schemas.microsoft.com/office/drawing/2014/main" id="{13C6B980-BC07-4E72-9717-7402E554BAD2}"/>
              </a:ext>
            </a:extLst>
          </p:cNvPr>
          <p:cNvGraphicFramePr>
            <a:graphicFrameLocks noGrp="1"/>
          </p:cNvGraphicFramePr>
          <p:nvPr>
            <p:extLst>
              <p:ext uri="{D42A27DB-BD31-4B8C-83A1-F6EECF244321}">
                <p14:modId xmlns:p14="http://schemas.microsoft.com/office/powerpoint/2010/main" val="1394903462"/>
              </p:ext>
            </p:extLst>
          </p:nvPr>
        </p:nvGraphicFramePr>
        <p:xfrm>
          <a:off x="2615884" y="3926943"/>
          <a:ext cx="3817190" cy="763438"/>
        </p:xfrm>
        <a:graphic>
          <a:graphicData uri="http://schemas.openxmlformats.org/drawingml/2006/table">
            <a:tbl>
              <a:tblPr firstRow="1" bandRow="1">
                <a:tableStyleId>{5940675A-B579-460E-94D1-54222C63F5DA}</a:tableStyleId>
              </a:tblPr>
              <a:tblGrid>
                <a:gridCol w="763438">
                  <a:extLst>
                    <a:ext uri="{9D8B030D-6E8A-4147-A177-3AD203B41FA5}">
                      <a16:colId xmlns:a16="http://schemas.microsoft.com/office/drawing/2014/main" val="1098376701"/>
                    </a:ext>
                  </a:extLst>
                </a:gridCol>
                <a:gridCol w="763438">
                  <a:extLst>
                    <a:ext uri="{9D8B030D-6E8A-4147-A177-3AD203B41FA5}">
                      <a16:colId xmlns:a16="http://schemas.microsoft.com/office/drawing/2014/main" val="2121174195"/>
                    </a:ext>
                  </a:extLst>
                </a:gridCol>
                <a:gridCol w="763438">
                  <a:extLst>
                    <a:ext uri="{9D8B030D-6E8A-4147-A177-3AD203B41FA5}">
                      <a16:colId xmlns:a16="http://schemas.microsoft.com/office/drawing/2014/main" val="3677472441"/>
                    </a:ext>
                  </a:extLst>
                </a:gridCol>
                <a:gridCol w="763438">
                  <a:extLst>
                    <a:ext uri="{9D8B030D-6E8A-4147-A177-3AD203B41FA5}">
                      <a16:colId xmlns:a16="http://schemas.microsoft.com/office/drawing/2014/main" val="785376922"/>
                    </a:ext>
                  </a:extLst>
                </a:gridCol>
                <a:gridCol w="763438">
                  <a:extLst>
                    <a:ext uri="{9D8B030D-6E8A-4147-A177-3AD203B41FA5}">
                      <a16:colId xmlns:a16="http://schemas.microsoft.com/office/drawing/2014/main" val="294252245"/>
                    </a:ext>
                  </a:extLst>
                </a:gridCol>
              </a:tblGrid>
              <a:tr h="763438">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74782260"/>
                  </a:ext>
                </a:extLst>
              </a:tr>
            </a:tbl>
          </a:graphicData>
        </a:graphic>
      </p:graphicFrame>
      <p:graphicFrame>
        <p:nvGraphicFramePr>
          <p:cNvPr id="14" name="Table 13">
            <a:extLst>
              <a:ext uri="{FF2B5EF4-FFF2-40B4-BE49-F238E27FC236}">
                <a16:creationId xmlns:a16="http://schemas.microsoft.com/office/drawing/2014/main" id="{1F76C97D-0F38-4E41-8817-D8290E607DE3}"/>
              </a:ext>
            </a:extLst>
          </p:cNvPr>
          <p:cNvGraphicFramePr>
            <a:graphicFrameLocks noGrp="1"/>
          </p:cNvGraphicFramePr>
          <p:nvPr>
            <p:extLst>
              <p:ext uri="{D42A27DB-BD31-4B8C-83A1-F6EECF244321}">
                <p14:modId xmlns:p14="http://schemas.microsoft.com/office/powerpoint/2010/main" val="3381536145"/>
              </p:ext>
            </p:extLst>
          </p:nvPr>
        </p:nvGraphicFramePr>
        <p:xfrm>
          <a:off x="2615884" y="4885618"/>
          <a:ext cx="3817190" cy="763438"/>
        </p:xfrm>
        <a:graphic>
          <a:graphicData uri="http://schemas.openxmlformats.org/drawingml/2006/table">
            <a:tbl>
              <a:tblPr firstRow="1" bandRow="1">
                <a:tableStyleId>{5940675A-B579-460E-94D1-54222C63F5DA}</a:tableStyleId>
              </a:tblPr>
              <a:tblGrid>
                <a:gridCol w="763438">
                  <a:extLst>
                    <a:ext uri="{9D8B030D-6E8A-4147-A177-3AD203B41FA5}">
                      <a16:colId xmlns:a16="http://schemas.microsoft.com/office/drawing/2014/main" val="1098376701"/>
                    </a:ext>
                  </a:extLst>
                </a:gridCol>
                <a:gridCol w="763438">
                  <a:extLst>
                    <a:ext uri="{9D8B030D-6E8A-4147-A177-3AD203B41FA5}">
                      <a16:colId xmlns:a16="http://schemas.microsoft.com/office/drawing/2014/main" val="2121174195"/>
                    </a:ext>
                  </a:extLst>
                </a:gridCol>
                <a:gridCol w="763438">
                  <a:extLst>
                    <a:ext uri="{9D8B030D-6E8A-4147-A177-3AD203B41FA5}">
                      <a16:colId xmlns:a16="http://schemas.microsoft.com/office/drawing/2014/main" val="3677472441"/>
                    </a:ext>
                  </a:extLst>
                </a:gridCol>
                <a:gridCol w="763438">
                  <a:extLst>
                    <a:ext uri="{9D8B030D-6E8A-4147-A177-3AD203B41FA5}">
                      <a16:colId xmlns:a16="http://schemas.microsoft.com/office/drawing/2014/main" val="785376922"/>
                    </a:ext>
                  </a:extLst>
                </a:gridCol>
                <a:gridCol w="763438">
                  <a:extLst>
                    <a:ext uri="{9D8B030D-6E8A-4147-A177-3AD203B41FA5}">
                      <a16:colId xmlns:a16="http://schemas.microsoft.com/office/drawing/2014/main" val="294252245"/>
                    </a:ext>
                  </a:extLst>
                </a:gridCol>
              </a:tblGrid>
              <a:tr h="763438">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x</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74782260"/>
                  </a:ext>
                </a:extLst>
              </a:tr>
            </a:tbl>
          </a:graphicData>
        </a:graphic>
      </p:graphicFrame>
      <p:graphicFrame>
        <p:nvGraphicFramePr>
          <p:cNvPr id="9" name="Table 8">
            <a:extLst>
              <a:ext uri="{FF2B5EF4-FFF2-40B4-BE49-F238E27FC236}">
                <a16:creationId xmlns:a16="http://schemas.microsoft.com/office/drawing/2014/main" id="{54278A4A-8EDC-4116-AA92-0C9A280C0033}"/>
              </a:ext>
            </a:extLst>
          </p:cNvPr>
          <p:cNvGraphicFramePr>
            <a:graphicFrameLocks noGrp="1"/>
          </p:cNvGraphicFramePr>
          <p:nvPr>
            <p:extLst>
              <p:ext uri="{D42A27DB-BD31-4B8C-83A1-F6EECF244321}">
                <p14:modId xmlns:p14="http://schemas.microsoft.com/office/powerpoint/2010/main" val="2506997070"/>
              </p:ext>
            </p:extLst>
          </p:nvPr>
        </p:nvGraphicFramePr>
        <p:xfrm>
          <a:off x="1853279" y="1971411"/>
          <a:ext cx="5342400" cy="1526876"/>
        </p:xfrm>
        <a:graphic>
          <a:graphicData uri="http://schemas.openxmlformats.org/drawingml/2006/table">
            <a:tbl>
              <a:tblPr firstRow="1" bandRow="1">
                <a:tableStyleId>{5940675A-B579-460E-94D1-54222C63F5DA}</a:tableStyleId>
              </a:tblPr>
              <a:tblGrid>
                <a:gridCol w="593600">
                  <a:extLst>
                    <a:ext uri="{9D8B030D-6E8A-4147-A177-3AD203B41FA5}">
                      <a16:colId xmlns:a16="http://schemas.microsoft.com/office/drawing/2014/main" val="1098376701"/>
                    </a:ext>
                  </a:extLst>
                </a:gridCol>
                <a:gridCol w="593600">
                  <a:extLst>
                    <a:ext uri="{9D8B030D-6E8A-4147-A177-3AD203B41FA5}">
                      <a16:colId xmlns:a16="http://schemas.microsoft.com/office/drawing/2014/main" val="433789613"/>
                    </a:ext>
                  </a:extLst>
                </a:gridCol>
                <a:gridCol w="593600">
                  <a:extLst>
                    <a:ext uri="{9D8B030D-6E8A-4147-A177-3AD203B41FA5}">
                      <a16:colId xmlns:a16="http://schemas.microsoft.com/office/drawing/2014/main" val="2357491500"/>
                    </a:ext>
                  </a:extLst>
                </a:gridCol>
                <a:gridCol w="593600">
                  <a:extLst>
                    <a:ext uri="{9D8B030D-6E8A-4147-A177-3AD203B41FA5}">
                      <a16:colId xmlns:a16="http://schemas.microsoft.com/office/drawing/2014/main" val="1912031402"/>
                    </a:ext>
                  </a:extLst>
                </a:gridCol>
                <a:gridCol w="593600">
                  <a:extLst>
                    <a:ext uri="{9D8B030D-6E8A-4147-A177-3AD203B41FA5}">
                      <a16:colId xmlns:a16="http://schemas.microsoft.com/office/drawing/2014/main" val="665198472"/>
                    </a:ext>
                  </a:extLst>
                </a:gridCol>
                <a:gridCol w="593600">
                  <a:extLst>
                    <a:ext uri="{9D8B030D-6E8A-4147-A177-3AD203B41FA5}">
                      <a16:colId xmlns:a16="http://schemas.microsoft.com/office/drawing/2014/main" val="2010272597"/>
                    </a:ext>
                  </a:extLst>
                </a:gridCol>
                <a:gridCol w="593600">
                  <a:extLst>
                    <a:ext uri="{9D8B030D-6E8A-4147-A177-3AD203B41FA5}">
                      <a16:colId xmlns:a16="http://schemas.microsoft.com/office/drawing/2014/main" val="3369352201"/>
                    </a:ext>
                  </a:extLst>
                </a:gridCol>
                <a:gridCol w="593600">
                  <a:extLst>
                    <a:ext uri="{9D8B030D-6E8A-4147-A177-3AD203B41FA5}">
                      <a16:colId xmlns:a16="http://schemas.microsoft.com/office/drawing/2014/main" val="989429007"/>
                    </a:ext>
                  </a:extLst>
                </a:gridCol>
                <a:gridCol w="593600">
                  <a:extLst>
                    <a:ext uri="{9D8B030D-6E8A-4147-A177-3AD203B41FA5}">
                      <a16:colId xmlns:a16="http://schemas.microsoft.com/office/drawing/2014/main" val="665118484"/>
                    </a:ext>
                  </a:extLst>
                </a:gridCol>
              </a:tblGrid>
              <a:tr h="763438">
                <a:tc gridSpan="9">
                  <a:txBody>
                    <a:bodyPr/>
                    <a:lstStyle/>
                    <a:p>
                      <a:pPr algn="ctr"/>
                      <a:r>
                        <a:rPr lang="en-GB" sz="2800" b="1" dirty="0">
                          <a:latin typeface="Century Gothic" panose="020B0502020202020204" pitchFamily="34" charset="0"/>
                        </a:rPr>
                        <a:t>63</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hMerge="1">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94127476"/>
                  </a:ext>
                </a:extLst>
              </a:tr>
              <a:tr h="763438">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74782260"/>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a multiplication and division calculation based on the bar model.</a:t>
            </a:r>
          </a:p>
          <a:p>
            <a:pPr algn="ctr"/>
            <a:endParaRPr lang="en-GB" sz="2000" u="sng" dirty="0">
              <a:solidFill>
                <a:schemeClr val="bg2">
                  <a:lumMod val="50000"/>
                </a:schemeClr>
              </a:solidFill>
              <a:latin typeface="SassoonCRInfantMedium" panose="02000603020000020003" pitchFamily="2"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13" name="Table 12">
            <a:extLst>
              <a:ext uri="{FF2B5EF4-FFF2-40B4-BE49-F238E27FC236}">
                <a16:creationId xmlns:a16="http://schemas.microsoft.com/office/drawing/2014/main" id="{13C6B980-BC07-4E72-9717-7402E554BAD2}"/>
              </a:ext>
            </a:extLst>
          </p:cNvPr>
          <p:cNvGraphicFramePr>
            <a:graphicFrameLocks noGrp="1"/>
          </p:cNvGraphicFramePr>
          <p:nvPr>
            <p:extLst>
              <p:ext uri="{D42A27DB-BD31-4B8C-83A1-F6EECF244321}">
                <p14:modId xmlns:p14="http://schemas.microsoft.com/office/powerpoint/2010/main" val="1303754887"/>
              </p:ext>
            </p:extLst>
          </p:nvPr>
        </p:nvGraphicFramePr>
        <p:xfrm>
          <a:off x="2615884" y="3926943"/>
          <a:ext cx="3817190" cy="763438"/>
        </p:xfrm>
        <a:graphic>
          <a:graphicData uri="http://schemas.openxmlformats.org/drawingml/2006/table">
            <a:tbl>
              <a:tblPr firstRow="1" bandRow="1">
                <a:tableStyleId>{5940675A-B579-460E-94D1-54222C63F5DA}</a:tableStyleId>
              </a:tblPr>
              <a:tblGrid>
                <a:gridCol w="763438">
                  <a:extLst>
                    <a:ext uri="{9D8B030D-6E8A-4147-A177-3AD203B41FA5}">
                      <a16:colId xmlns:a16="http://schemas.microsoft.com/office/drawing/2014/main" val="1098376701"/>
                    </a:ext>
                  </a:extLst>
                </a:gridCol>
                <a:gridCol w="763438">
                  <a:extLst>
                    <a:ext uri="{9D8B030D-6E8A-4147-A177-3AD203B41FA5}">
                      <a16:colId xmlns:a16="http://schemas.microsoft.com/office/drawing/2014/main" val="2121174195"/>
                    </a:ext>
                  </a:extLst>
                </a:gridCol>
                <a:gridCol w="763438">
                  <a:extLst>
                    <a:ext uri="{9D8B030D-6E8A-4147-A177-3AD203B41FA5}">
                      <a16:colId xmlns:a16="http://schemas.microsoft.com/office/drawing/2014/main" val="3677472441"/>
                    </a:ext>
                  </a:extLst>
                </a:gridCol>
                <a:gridCol w="763438">
                  <a:extLst>
                    <a:ext uri="{9D8B030D-6E8A-4147-A177-3AD203B41FA5}">
                      <a16:colId xmlns:a16="http://schemas.microsoft.com/office/drawing/2014/main" val="785376922"/>
                    </a:ext>
                  </a:extLst>
                </a:gridCol>
                <a:gridCol w="763438">
                  <a:extLst>
                    <a:ext uri="{9D8B030D-6E8A-4147-A177-3AD203B41FA5}">
                      <a16:colId xmlns:a16="http://schemas.microsoft.com/office/drawing/2014/main" val="294252245"/>
                    </a:ext>
                  </a:extLst>
                </a:gridCol>
              </a:tblGrid>
              <a:tr h="763438">
                <a:tc>
                  <a:txBody>
                    <a:bodyPr/>
                    <a:lstStyle/>
                    <a:p>
                      <a:pPr algn="ctr"/>
                      <a:r>
                        <a:rPr lang="en-GB" sz="2800" b="1" dirty="0">
                          <a:solidFill>
                            <a:srgbClr val="FF0000"/>
                          </a:solidFill>
                          <a:latin typeface="Century Gothic" panose="020B0502020202020204" pitchFamily="34" charset="0"/>
                        </a:rPr>
                        <a:t>63</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9</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7</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extLst>
                  <a:ext uri="{0D108BD9-81ED-4DB2-BD59-A6C34878D82A}">
                    <a16:rowId xmlns:a16="http://schemas.microsoft.com/office/drawing/2014/main" val="2174782260"/>
                  </a:ext>
                </a:extLst>
              </a:tr>
            </a:tbl>
          </a:graphicData>
        </a:graphic>
      </p:graphicFrame>
      <p:graphicFrame>
        <p:nvGraphicFramePr>
          <p:cNvPr id="14" name="Table 13">
            <a:extLst>
              <a:ext uri="{FF2B5EF4-FFF2-40B4-BE49-F238E27FC236}">
                <a16:creationId xmlns:a16="http://schemas.microsoft.com/office/drawing/2014/main" id="{1F76C97D-0F38-4E41-8817-D8290E607DE3}"/>
              </a:ext>
            </a:extLst>
          </p:cNvPr>
          <p:cNvGraphicFramePr>
            <a:graphicFrameLocks noGrp="1"/>
          </p:cNvGraphicFramePr>
          <p:nvPr>
            <p:extLst>
              <p:ext uri="{D42A27DB-BD31-4B8C-83A1-F6EECF244321}">
                <p14:modId xmlns:p14="http://schemas.microsoft.com/office/powerpoint/2010/main" val="1111458394"/>
              </p:ext>
            </p:extLst>
          </p:nvPr>
        </p:nvGraphicFramePr>
        <p:xfrm>
          <a:off x="2615884" y="4885618"/>
          <a:ext cx="3817190" cy="763438"/>
        </p:xfrm>
        <a:graphic>
          <a:graphicData uri="http://schemas.openxmlformats.org/drawingml/2006/table">
            <a:tbl>
              <a:tblPr firstRow="1" bandRow="1">
                <a:tableStyleId>{5940675A-B579-460E-94D1-54222C63F5DA}</a:tableStyleId>
              </a:tblPr>
              <a:tblGrid>
                <a:gridCol w="763438">
                  <a:extLst>
                    <a:ext uri="{9D8B030D-6E8A-4147-A177-3AD203B41FA5}">
                      <a16:colId xmlns:a16="http://schemas.microsoft.com/office/drawing/2014/main" val="1098376701"/>
                    </a:ext>
                  </a:extLst>
                </a:gridCol>
                <a:gridCol w="763438">
                  <a:extLst>
                    <a:ext uri="{9D8B030D-6E8A-4147-A177-3AD203B41FA5}">
                      <a16:colId xmlns:a16="http://schemas.microsoft.com/office/drawing/2014/main" val="2121174195"/>
                    </a:ext>
                  </a:extLst>
                </a:gridCol>
                <a:gridCol w="763438">
                  <a:extLst>
                    <a:ext uri="{9D8B030D-6E8A-4147-A177-3AD203B41FA5}">
                      <a16:colId xmlns:a16="http://schemas.microsoft.com/office/drawing/2014/main" val="3677472441"/>
                    </a:ext>
                  </a:extLst>
                </a:gridCol>
                <a:gridCol w="763438">
                  <a:extLst>
                    <a:ext uri="{9D8B030D-6E8A-4147-A177-3AD203B41FA5}">
                      <a16:colId xmlns:a16="http://schemas.microsoft.com/office/drawing/2014/main" val="785376922"/>
                    </a:ext>
                  </a:extLst>
                </a:gridCol>
                <a:gridCol w="763438">
                  <a:extLst>
                    <a:ext uri="{9D8B030D-6E8A-4147-A177-3AD203B41FA5}">
                      <a16:colId xmlns:a16="http://schemas.microsoft.com/office/drawing/2014/main" val="294252245"/>
                    </a:ext>
                  </a:extLst>
                </a:gridCol>
              </a:tblGrid>
              <a:tr h="763438">
                <a:tc>
                  <a:txBody>
                    <a:bodyPr/>
                    <a:lstStyle/>
                    <a:p>
                      <a:pPr algn="ctr"/>
                      <a:r>
                        <a:rPr lang="en-GB" sz="2500" b="1" dirty="0">
                          <a:solidFill>
                            <a:srgbClr val="FF0000"/>
                          </a:solidFill>
                          <a:latin typeface="Century Gothic" panose="020B0502020202020204" pitchFamily="34" charset="0"/>
                        </a:rPr>
                        <a:t>7</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2500" b="1" dirty="0">
                          <a:latin typeface="Century Gothic" panose="020B0502020202020204" pitchFamily="34" charset="0"/>
                        </a:rPr>
                        <a:t>x</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solidFill>
                            <a:srgbClr val="FF0000"/>
                          </a:solidFill>
                          <a:latin typeface="Century Gothic" panose="020B0502020202020204" pitchFamily="34" charset="0"/>
                        </a:rPr>
                        <a:t>9</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b="1" dirty="0">
                          <a:latin typeface="Century Gothic" panose="020B0502020202020204" pitchFamily="34" charset="0"/>
                        </a:rPr>
                        <a:t>=</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500" b="1" dirty="0">
                          <a:solidFill>
                            <a:srgbClr val="FF0000"/>
                          </a:solidFill>
                          <a:latin typeface="Century Gothic" panose="020B0502020202020204" pitchFamily="34" charset="0"/>
                        </a:rPr>
                        <a:t>63</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extLst>
                  <a:ext uri="{0D108BD9-81ED-4DB2-BD59-A6C34878D82A}">
                    <a16:rowId xmlns:a16="http://schemas.microsoft.com/office/drawing/2014/main" val="2174782260"/>
                  </a:ext>
                </a:extLst>
              </a:tr>
            </a:tbl>
          </a:graphicData>
        </a:graphic>
      </p:graphicFrame>
      <p:graphicFrame>
        <p:nvGraphicFramePr>
          <p:cNvPr id="32" name="Table 31">
            <a:extLst>
              <a:ext uri="{FF2B5EF4-FFF2-40B4-BE49-F238E27FC236}">
                <a16:creationId xmlns:a16="http://schemas.microsoft.com/office/drawing/2014/main" id="{95077FB9-4757-4939-8F6D-239F5515B7F7}"/>
              </a:ext>
            </a:extLst>
          </p:cNvPr>
          <p:cNvGraphicFramePr>
            <a:graphicFrameLocks noGrp="1"/>
          </p:cNvGraphicFramePr>
          <p:nvPr>
            <p:extLst>
              <p:ext uri="{D42A27DB-BD31-4B8C-83A1-F6EECF244321}">
                <p14:modId xmlns:p14="http://schemas.microsoft.com/office/powerpoint/2010/main" val="3580818988"/>
              </p:ext>
            </p:extLst>
          </p:nvPr>
        </p:nvGraphicFramePr>
        <p:xfrm>
          <a:off x="1853279" y="1971411"/>
          <a:ext cx="5342400" cy="1526876"/>
        </p:xfrm>
        <a:graphic>
          <a:graphicData uri="http://schemas.openxmlformats.org/drawingml/2006/table">
            <a:tbl>
              <a:tblPr firstRow="1" bandRow="1">
                <a:tableStyleId>{5940675A-B579-460E-94D1-54222C63F5DA}</a:tableStyleId>
              </a:tblPr>
              <a:tblGrid>
                <a:gridCol w="593600">
                  <a:extLst>
                    <a:ext uri="{9D8B030D-6E8A-4147-A177-3AD203B41FA5}">
                      <a16:colId xmlns:a16="http://schemas.microsoft.com/office/drawing/2014/main" val="1098376701"/>
                    </a:ext>
                  </a:extLst>
                </a:gridCol>
                <a:gridCol w="593600">
                  <a:extLst>
                    <a:ext uri="{9D8B030D-6E8A-4147-A177-3AD203B41FA5}">
                      <a16:colId xmlns:a16="http://schemas.microsoft.com/office/drawing/2014/main" val="433789613"/>
                    </a:ext>
                  </a:extLst>
                </a:gridCol>
                <a:gridCol w="593600">
                  <a:extLst>
                    <a:ext uri="{9D8B030D-6E8A-4147-A177-3AD203B41FA5}">
                      <a16:colId xmlns:a16="http://schemas.microsoft.com/office/drawing/2014/main" val="2357491500"/>
                    </a:ext>
                  </a:extLst>
                </a:gridCol>
                <a:gridCol w="593600">
                  <a:extLst>
                    <a:ext uri="{9D8B030D-6E8A-4147-A177-3AD203B41FA5}">
                      <a16:colId xmlns:a16="http://schemas.microsoft.com/office/drawing/2014/main" val="1912031402"/>
                    </a:ext>
                  </a:extLst>
                </a:gridCol>
                <a:gridCol w="593600">
                  <a:extLst>
                    <a:ext uri="{9D8B030D-6E8A-4147-A177-3AD203B41FA5}">
                      <a16:colId xmlns:a16="http://schemas.microsoft.com/office/drawing/2014/main" val="665198472"/>
                    </a:ext>
                  </a:extLst>
                </a:gridCol>
                <a:gridCol w="593600">
                  <a:extLst>
                    <a:ext uri="{9D8B030D-6E8A-4147-A177-3AD203B41FA5}">
                      <a16:colId xmlns:a16="http://schemas.microsoft.com/office/drawing/2014/main" val="2010272597"/>
                    </a:ext>
                  </a:extLst>
                </a:gridCol>
                <a:gridCol w="593600">
                  <a:extLst>
                    <a:ext uri="{9D8B030D-6E8A-4147-A177-3AD203B41FA5}">
                      <a16:colId xmlns:a16="http://schemas.microsoft.com/office/drawing/2014/main" val="3369352201"/>
                    </a:ext>
                  </a:extLst>
                </a:gridCol>
                <a:gridCol w="593600">
                  <a:extLst>
                    <a:ext uri="{9D8B030D-6E8A-4147-A177-3AD203B41FA5}">
                      <a16:colId xmlns:a16="http://schemas.microsoft.com/office/drawing/2014/main" val="989429007"/>
                    </a:ext>
                  </a:extLst>
                </a:gridCol>
                <a:gridCol w="593600">
                  <a:extLst>
                    <a:ext uri="{9D8B030D-6E8A-4147-A177-3AD203B41FA5}">
                      <a16:colId xmlns:a16="http://schemas.microsoft.com/office/drawing/2014/main" val="665118484"/>
                    </a:ext>
                  </a:extLst>
                </a:gridCol>
              </a:tblGrid>
              <a:tr h="763438">
                <a:tc gridSpan="9">
                  <a:txBody>
                    <a:bodyPr/>
                    <a:lstStyle/>
                    <a:p>
                      <a:pPr algn="ctr"/>
                      <a:r>
                        <a:rPr lang="en-GB" sz="2800" b="1" dirty="0">
                          <a:latin typeface="Century Gothic" panose="020B0502020202020204" pitchFamily="34" charset="0"/>
                        </a:rPr>
                        <a:t>63</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hMerge="1">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94127476"/>
                  </a:ext>
                </a:extLst>
              </a:tr>
              <a:tr h="763438">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74782260"/>
                  </a:ext>
                </a:extLst>
              </a:tr>
            </a:tbl>
          </a:graphicData>
        </a:graphic>
      </p:graphicFrame>
    </p:spTree>
    <p:extLst>
      <p:ext uri="{BB962C8B-B14F-4D97-AF65-F5344CB8AC3E}">
        <p14:creationId xmlns:p14="http://schemas.microsoft.com/office/powerpoint/2010/main" val="1612452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7" name="Picture 26">
            <a:extLst>
              <a:ext uri="{FF2B5EF4-FFF2-40B4-BE49-F238E27FC236}">
                <a16:creationId xmlns:a16="http://schemas.microsoft.com/office/drawing/2014/main" id="{D8545EB9-145F-4F6D-8986-134F83985E91}"/>
              </a:ext>
            </a:extLst>
          </p:cNvPr>
          <p:cNvPicPr>
            <a:picLocks noChangeAspect="1"/>
          </p:cNvPicPr>
          <p:nvPr/>
        </p:nvPicPr>
        <p:blipFill>
          <a:blip r:embed="rId4"/>
          <a:stretch>
            <a:fillRect/>
          </a:stretch>
        </p:blipFill>
        <p:spPr>
          <a:xfrm>
            <a:off x="115438" y="133200"/>
            <a:ext cx="8913124" cy="6322100"/>
          </a:xfrm>
          <a:prstGeom prst="rect">
            <a:avLst/>
          </a:prstGeom>
        </p:spPr>
      </p:pic>
      <p:sp>
        <p:nvSpPr>
          <p:cNvPr id="28" name="Rectangle 27">
            <a:extLst>
              <a:ext uri="{FF2B5EF4-FFF2-40B4-BE49-F238E27FC236}">
                <a16:creationId xmlns:a16="http://schemas.microsoft.com/office/drawing/2014/main" id="{754A582F-1BE7-4451-9397-6E7868E3B78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Using the image below, complete the number sentences.</a:t>
            </a:r>
            <a:endParaRPr lang="en-GB" sz="2000" u="sng" dirty="0">
              <a:solidFill>
                <a:schemeClr val="tx1"/>
              </a:solidFill>
              <a:latin typeface="SassoonCRInfantMedium" panose="02000603020000020003" pitchFamily="2" charset="0"/>
            </a:endParaRPr>
          </a:p>
        </p:txBody>
      </p:sp>
      <p:graphicFrame>
        <p:nvGraphicFramePr>
          <p:cNvPr id="29" name="Table 28">
            <a:extLst>
              <a:ext uri="{FF2B5EF4-FFF2-40B4-BE49-F238E27FC236}">
                <a16:creationId xmlns:a16="http://schemas.microsoft.com/office/drawing/2014/main" id="{6143C315-63FD-406E-884E-AA6BC00899DE}"/>
              </a:ext>
            </a:extLst>
          </p:cNvPr>
          <p:cNvGraphicFramePr>
            <a:graphicFrameLocks noGrp="1"/>
          </p:cNvGraphicFramePr>
          <p:nvPr>
            <p:extLst>
              <p:ext uri="{D42A27DB-BD31-4B8C-83A1-F6EECF244321}">
                <p14:modId xmlns:p14="http://schemas.microsoft.com/office/powerpoint/2010/main" val="2289514029"/>
              </p:ext>
            </p:extLst>
          </p:nvPr>
        </p:nvGraphicFramePr>
        <p:xfrm>
          <a:off x="513112" y="4365596"/>
          <a:ext cx="3579990" cy="1700495"/>
        </p:xfrm>
        <a:graphic>
          <a:graphicData uri="http://schemas.openxmlformats.org/drawingml/2006/table">
            <a:tbl>
              <a:tblPr firstRow="1" bandRow="1">
                <a:tableStyleId>{2D5ABB26-0587-4C30-8999-92F81FD0307C}</a:tableStyleId>
              </a:tblPr>
              <a:tblGrid>
                <a:gridCol w="715998">
                  <a:extLst>
                    <a:ext uri="{9D8B030D-6E8A-4147-A177-3AD203B41FA5}">
                      <a16:colId xmlns:a16="http://schemas.microsoft.com/office/drawing/2014/main" val="99329803"/>
                    </a:ext>
                  </a:extLst>
                </a:gridCol>
                <a:gridCol w="715998">
                  <a:extLst>
                    <a:ext uri="{9D8B030D-6E8A-4147-A177-3AD203B41FA5}">
                      <a16:colId xmlns:a16="http://schemas.microsoft.com/office/drawing/2014/main" val="2609631638"/>
                    </a:ext>
                  </a:extLst>
                </a:gridCol>
                <a:gridCol w="715998">
                  <a:extLst>
                    <a:ext uri="{9D8B030D-6E8A-4147-A177-3AD203B41FA5}">
                      <a16:colId xmlns:a16="http://schemas.microsoft.com/office/drawing/2014/main" val="3144535107"/>
                    </a:ext>
                  </a:extLst>
                </a:gridCol>
                <a:gridCol w="715998">
                  <a:extLst>
                    <a:ext uri="{9D8B030D-6E8A-4147-A177-3AD203B41FA5}">
                      <a16:colId xmlns:a16="http://schemas.microsoft.com/office/drawing/2014/main" val="1159777634"/>
                    </a:ext>
                  </a:extLst>
                </a:gridCol>
                <a:gridCol w="715998">
                  <a:extLst>
                    <a:ext uri="{9D8B030D-6E8A-4147-A177-3AD203B41FA5}">
                      <a16:colId xmlns:a16="http://schemas.microsoft.com/office/drawing/2014/main" val="652730215"/>
                    </a:ext>
                  </a:extLst>
                </a:gridCol>
              </a:tblGrid>
              <a:tr h="715998">
                <a:tc>
                  <a:txBody>
                    <a:bodyPr/>
                    <a:lstStyle/>
                    <a:p>
                      <a:pPr algn="ctr"/>
                      <a:r>
                        <a:rPr lang="en-GB" sz="2800" b="1" dirty="0">
                          <a:latin typeface="Century Gothic" panose="020B0502020202020204" pitchFamily="34" charset="0"/>
                        </a:rPr>
                        <a:t>45</a:t>
                      </a:r>
                    </a:p>
                  </a:txBody>
                  <a:tcPr marL="0" marR="0" marT="0"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1" dirty="0">
                          <a:latin typeface="Century Gothic" panose="020B0502020202020204" pitchFamily="34" charset="0"/>
                        </a:rPr>
                        <a:t>÷</a:t>
                      </a:r>
                    </a:p>
                  </a:txBody>
                  <a:tcPr marL="0" marR="0" marT="0" marB="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0516941"/>
                  </a:ext>
                </a:extLst>
              </a:tr>
              <a:tr h="268499">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91681728"/>
                  </a:ext>
                </a:extLst>
              </a:tr>
              <a:tr h="715998">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9</a:t>
                      </a:r>
                    </a:p>
                  </a:txBody>
                  <a:tcPr marL="0" marR="0" marT="0"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1" dirty="0">
                          <a:latin typeface="Century Gothic" panose="020B0502020202020204" pitchFamily="34" charset="0"/>
                        </a:rPr>
                        <a:t>=</a:t>
                      </a:r>
                    </a:p>
                  </a:txBody>
                  <a:tcPr marL="0" marR="0" marT="0" marB="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08506305"/>
                  </a:ext>
                </a:extLst>
              </a:tr>
            </a:tbl>
          </a:graphicData>
        </a:graphic>
      </p:graphicFrame>
      <p:graphicFrame>
        <p:nvGraphicFramePr>
          <p:cNvPr id="30" name="Table 29">
            <a:extLst>
              <a:ext uri="{FF2B5EF4-FFF2-40B4-BE49-F238E27FC236}">
                <a16:creationId xmlns:a16="http://schemas.microsoft.com/office/drawing/2014/main" id="{44748E36-749F-4D9C-B565-8AB177CEEB9C}"/>
              </a:ext>
            </a:extLst>
          </p:cNvPr>
          <p:cNvGraphicFramePr>
            <a:graphicFrameLocks noGrp="1"/>
          </p:cNvGraphicFramePr>
          <p:nvPr>
            <p:extLst>
              <p:ext uri="{D42A27DB-BD31-4B8C-83A1-F6EECF244321}">
                <p14:modId xmlns:p14="http://schemas.microsoft.com/office/powerpoint/2010/main" val="92234561"/>
              </p:ext>
            </p:extLst>
          </p:nvPr>
        </p:nvGraphicFramePr>
        <p:xfrm>
          <a:off x="5063900" y="4365596"/>
          <a:ext cx="3579990" cy="1700495"/>
        </p:xfrm>
        <a:graphic>
          <a:graphicData uri="http://schemas.openxmlformats.org/drawingml/2006/table">
            <a:tbl>
              <a:tblPr firstRow="1" bandRow="1">
                <a:tableStyleId>{2D5ABB26-0587-4C30-8999-92F81FD0307C}</a:tableStyleId>
              </a:tblPr>
              <a:tblGrid>
                <a:gridCol w="715998">
                  <a:extLst>
                    <a:ext uri="{9D8B030D-6E8A-4147-A177-3AD203B41FA5}">
                      <a16:colId xmlns:a16="http://schemas.microsoft.com/office/drawing/2014/main" val="1160484473"/>
                    </a:ext>
                  </a:extLst>
                </a:gridCol>
                <a:gridCol w="715998">
                  <a:extLst>
                    <a:ext uri="{9D8B030D-6E8A-4147-A177-3AD203B41FA5}">
                      <a16:colId xmlns:a16="http://schemas.microsoft.com/office/drawing/2014/main" val="1242093210"/>
                    </a:ext>
                  </a:extLst>
                </a:gridCol>
                <a:gridCol w="715998">
                  <a:extLst>
                    <a:ext uri="{9D8B030D-6E8A-4147-A177-3AD203B41FA5}">
                      <a16:colId xmlns:a16="http://schemas.microsoft.com/office/drawing/2014/main" val="3295807184"/>
                    </a:ext>
                  </a:extLst>
                </a:gridCol>
                <a:gridCol w="715998">
                  <a:extLst>
                    <a:ext uri="{9D8B030D-6E8A-4147-A177-3AD203B41FA5}">
                      <a16:colId xmlns:a16="http://schemas.microsoft.com/office/drawing/2014/main" val="2081797441"/>
                    </a:ext>
                  </a:extLst>
                </a:gridCol>
                <a:gridCol w="715998">
                  <a:extLst>
                    <a:ext uri="{9D8B030D-6E8A-4147-A177-3AD203B41FA5}">
                      <a16:colId xmlns:a16="http://schemas.microsoft.com/office/drawing/2014/main" val="1005514690"/>
                    </a:ext>
                  </a:extLst>
                </a:gridCol>
              </a:tblGrid>
              <a:tr h="715998">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x</a:t>
                      </a:r>
                    </a:p>
                  </a:txBody>
                  <a:tcPr marL="0" marR="0" marT="0" marB="0" anchor="ct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9</a:t>
                      </a:r>
                    </a:p>
                  </a:txBody>
                  <a:tcPr marL="0" marR="0" marT="0"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1" dirty="0">
                          <a:latin typeface="Century Gothic" panose="020B0502020202020204" pitchFamily="34" charset="0"/>
                        </a:rPr>
                        <a:t>=</a:t>
                      </a:r>
                    </a:p>
                  </a:txBody>
                  <a:tcPr marL="0" marR="0" marT="0" marB="0" anchor="ctr">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85047354"/>
                  </a:ext>
                </a:extLst>
              </a:tr>
              <a:tr h="268499">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7834962"/>
                  </a:ext>
                </a:extLst>
              </a:tr>
              <a:tr h="715998">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x</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45</a:t>
                      </a:r>
                    </a:p>
                  </a:txBody>
                  <a:tcPr marL="0" marR="0" marT="0"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76426488"/>
                  </a:ext>
                </a:extLst>
              </a:tr>
            </a:tbl>
          </a:graphicData>
        </a:graphic>
      </p:graphicFrame>
    </p:spTree>
    <p:extLst>
      <p:ext uri="{BB962C8B-B14F-4D97-AF65-F5344CB8AC3E}">
        <p14:creationId xmlns:p14="http://schemas.microsoft.com/office/powerpoint/2010/main" val="13790926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7" name="Picture 26">
            <a:extLst>
              <a:ext uri="{FF2B5EF4-FFF2-40B4-BE49-F238E27FC236}">
                <a16:creationId xmlns:a16="http://schemas.microsoft.com/office/drawing/2014/main" id="{D8545EB9-145F-4F6D-8986-134F83985E91}"/>
              </a:ext>
            </a:extLst>
          </p:cNvPr>
          <p:cNvPicPr>
            <a:picLocks noChangeAspect="1"/>
          </p:cNvPicPr>
          <p:nvPr/>
        </p:nvPicPr>
        <p:blipFill>
          <a:blip r:embed="rId4"/>
          <a:stretch>
            <a:fillRect/>
          </a:stretch>
        </p:blipFill>
        <p:spPr>
          <a:xfrm>
            <a:off x="115438" y="133200"/>
            <a:ext cx="8913124" cy="6322100"/>
          </a:xfrm>
          <a:prstGeom prst="rect">
            <a:avLst/>
          </a:prstGeom>
        </p:spPr>
      </p:pic>
      <p:sp>
        <p:nvSpPr>
          <p:cNvPr id="28" name="Rectangle 27">
            <a:extLst>
              <a:ext uri="{FF2B5EF4-FFF2-40B4-BE49-F238E27FC236}">
                <a16:creationId xmlns:a16="http://schemas.microsoft.com/office/drawing/2014/main" id="{754A582F-1BE7-4451-9397-6E7868E3B78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Using the image below, complete the number sentences.</a:t>
            </a:r>
            <a:endParaRPr lang="en-GB" sz="2000" u="sng" dirty="0">
              <a:solidFill>
                <a:schemeClr val="tx1"/>
              </a:solidFill>
              <a:latin typeface="SassoonCRInfantMedium" panose="02000603020000020003" pitchFamily="2" charset="0"/>
            </a:endParaRPr>
          </a:p>
        </p:txBody>
      </p:sp>
      <p:graphicFrame>
        <p:nvGraphicFramePr>
          <p:cNvPr id="9" name="Table 8">
            <a:extLst>
              <a:ext uri="{FF2B5EF4-FFF2-40B4-BE49-F238E27FC236}">
                <a16:creationId xmlns:a16="http://schemas.microsoft.com/office/drawing/2014/main" id="{4FC16700-D0AA-47F6-991E-C4AB2CA9069A}"/>
              </a:ext>
            </a:extLst>
          </p:cNvPr>
          <p:cNvGraphicFramePr>
            <a:graphicFrameLocks noGrp="1"/>
          </p:cNvGraphicFramePr>
          <p:nvPr>
            <p:extLst>
              <p:ext uri="{D42A27DB-BD31-4B8C-83A1-F6EECF244321}">
                <p14:modId xmlns:p14="http://schemas.microsoft.com/office/powerpoint/2010/main" val="3300962631"/>
              </p:ext>
            </p:extLst>
          </p:nvPr>
        </p:nvGraphicFramePr>
        <p:xfrm>
          <a:off x="513112" y="4365596"/>
          <a:ext cx="3579990" cy="1700495"/>
        </p:xfrm>
        <a:graphic>
          <a:graphicData uri="http://schemas.openxmlformats.org/drawingml/2006/table">
            <a:tbl>
              <a:tblPr firstRow="1" bandRow="1">
                <a:tableStyleId>{2D5ABB26-0587-4C30-8999-92F81FD0307C}</a:tableStyleId>
              </a:tblPr>
              <a:tblGrid>
                <a:gridCol w="715998">
                  <a:extLst>
                    <a:ext uri="{9D8B030D-6E8A-4147-A177-3AD203B41FA5}">
                      <a16:colId xmlns:a16="http://schemas.microsoft.com/office/drawing/2014/main" val="99329803"/>
                    </a:ext>
                  </a:extLst>
                </a:gridCol>
                <a:gridCol w="715998">
                  <a:extLst>
                    <a:ext uri="{9D8B030D-6E8A-4147-A177-3AD203B41FA5}">
                      <a16:colId xmlns:a16="http://schemas.microsoft.com/office/drawing/2014/main" val="2609631638"/>
                    </a:ext>
                  </a:extLst>
                </a:gridCol>
                <a:gridCol w="715998">
                  <a:extLst>
                    <a:ext uri="{9D8B030D-6E8A-4147-A177-3AD203B41FA5}">
                      <a16:colId xmlns:a16="http://schemas.microsoft.com/office/drawing/2014/main" val="3144535107"/>
                    </a:ext>
                  </a:extLst>
                </a:gridCol>
                <a:gridCol w="715998">
                  <a:extLst>
                    <a:ext uri="{9D8B030D-6E8A-4147-A177-3AD203B41FA5}">
                      <a16:colId xmlns:a16="http://schemas.microsoft.com/office/drawing/2014/main" val="1159777634"/>
                    </a:ext>
                  </a:extLst>
                </a:gridCol>
                <a:gridCol w="715998">
                  <a:extLst>
                    <a:ext uri="{9D8B030D-6E8A-4147-A177-3AD203B41FA5}">
                      <a16:colId xmlns:a16="http://schemas.microsoft.com/office/drawing/2014/main" val="652730215"/>
                    </a:ext>
                  </a:extLst>
                </a:gridCol>
              </a:tblGrid>
              <a:tr h="715998">
                <a:tc>
                  <a:txBody>
                    <a:bodyPr/>
                    <a:lstStyle/>
                    <a:p>
                      <a:pPr algn="ctr"/>
                      <a:r>
                        <a:rPr lang="en-GB" sz="2800" b="1" dirty="0">
                          <a:latin typeface="Century Gothic" panose="020B0502020202020204" pitchFamily="34" charset="0"/>
                        </a:rPr>
                        <a:t>45</a:t>
                      </a:r>
                    </a:p>
                  </a:txBody>
                  <a:tcPr marL="0" marR="0" marT="0"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1" dirty="0">
                          <a:latin typeface="Century Gothic" panose="020B0502020202020204" pitchFamily="34" charset="0"/>
                        </a:rPr>
                        <a:t>÷</a:t>
                      </a:r>
                    </a:p>
                  </a:txBody>
                  <a:tcPr marL="0" marR="0" marT="0" marB="0" anchor="ctr">
                    <a:lnL w="28575"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5</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9</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20516941"/>
                  </a:ext>
                </a:extLst>
              </a:tr>
              <a:tr h="268499">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91681728"/>
                  </a:ext>
                </a:extLst>
              </a:tr>
              <a:tr h="715998">
                <a:tc>
                  <a:txBody>
                    <a:bodyPr/>
                    <a:lstStyle/>
                    <a:p>
                      <a:pPr algn="ctr"/>
                      <a:r>
                        <a:rPr lang="en-GB" sz="2800" b="1" dirty="0">
                          <a:solidFill>
                            <a:srgbClr val="FF0000"/>
                          </a:solidFill>
                          <a:latin typeface="Century Gothic" panose="020B0502020202020204" pitchFamily="34" charset="0"/>
                        </a:rPr>
                        <a:t>45</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a:t>
                      </a:r>
                    </a:p>
                  </a:txBody>
                  <a:tcPr marL="0" marR="0" marT="0" marB="0" anchor="ctr">
                    <a:lnL w="28575" cap="flat" cmpd="sng" algn="ctr">
                      <a:solidFill>
                        <a:srgbClr val="FF0000"/>
                      </a:solid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9</a:t>
                      </a:r>
                    </a:p>
                  </a:txBody>
                  <a:tcPr marL="0" marR="0" marT="0"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1" dirty="0">
                          <a:latin typeface="Century Gothic" panose="020B0502020202020204" pitchFamily="34" charset="0"/>
                        </a:rPr>
                        <a:t>=</a:t>
                      </a:r>
                    </a:p>
                  </a:txBody>
                  <a:tcPr marL="0" marR="0" marT="0" marB="0" anchor="ctr">
                    <a:lnL w="28575"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5</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08506305"/>
                  </a:ext>
                </a:extLst>
              </a:tr>
            </a:tbl>
          </a:graphicData>
        </a:graphic>
      </p:graphicFrame>
      <p:graphicFrame>
        <p:nvGraphicFramePr>
          <p:cNvPr id="10" name="Table 9">
            <a:extLst>
              <a:ext uri="{FF2B5EF4-FFF2-40B4-BE49-F238E27FC236}">
                <a16:creationId xmlns:a16="http://schemas.microsoft.com/office/drawing/2014/main" id="{7FA3972B-DB85-4633-9867-0A24738763B6}"/>
              </a:ext>
            </a:extLst>
          </p:cNvPr>
          <p:cNvGraphicFramePr>
            <a:graphicFrameLocks noGrp="1"/>
          </p:cNvGraphicFramePr>
          <p:nvPr>
            <p:extLst>
              <p:ext uri="{D42A27DB-BD31-4B8C-83A1-F6EECF244321}">
                <p14:modId xmlns:p14="http://schemas.microsoft.com/office/powerpoint/2010/main" val="2350774490"/>
              </p:ext>
            </p:extLst>
          </p:nvPr>
        </p:nvGraphicFramePr>
        <p:xfrm>
          <a:off x="5063900" y="4365596"/>
          <a:ext cx="3579990" cy="1700495"/>
        </p:xfrm>
        <a:graphic>
          <a:graphicData uri="http://schemas.openxmlformats.org/drawingml/2006/table">
            <a:tbl>
              <a:tblPr firstRow="1" bandRow="1">
                <a:tableStyleId>{2D5ABB26-0587-4C30-8999-92F81FD0307C}</a:tableStyleId>
              </a:tblPr>
              <a:tblGrid>
                <a:gridCol w="715998">
                  <a:extLst>
                    <a:ext uri="{9D8B030D-6E8A-4147-A177-3AD203B41FA5}">
                      <a16:colId xmlns:a16="http://schemas.microsoft.com/office/drawing/2014/main" val="1160484473"/>
                    </a:ext>
                  </a:extLst>
                </a:gridCol>
                <a:gridCol w="715998">
                  <a:extLst>
                    <a:ext uri="{9D8B030D-6E8A-4147-A177-3AD203B41FA5}">
                      <a16:colId xmlns:a16="http://schemas.microsoft.com/office/drawing/2014/main" val="1242093210"/>
                    </a:ext>
                  </a:extLst>
                </a:gridCol>
                <a:gridCol w="715998">
                  <a:extLst>
                    <a:ext uri="{9D8B030D-6E8A-4147-A177-3AD203B41FA5}">
                      <a16:colId xmlns:a16="http://schemas.microsoft.com/office/drawing/2014/main" val="3295807184"/>
                    </a:ext>
                  </a:extLst>
                </a:gridCol>
                <a:gridCol w="715998">
                  <a:extLst>
                    <a:ext uri="{9D8B030D-6E8A-4147-A177-3AD203B41FA5}">
                      <a16:colId xmlns:a16="http://schemas.microsoft.com/office/drawing/2014/main" val="2081797441"/>
                    </a:ext>
                  </a:extLst>
                </a:gridCol>
                <a:gridCol w="715998">
                  <a:extLst>
                    <a:ext uri="{9D8B030D-6E8A-4147-A177-3AD203B41FA5}">
                      <a16:colId xmlns:a16="http://schemas.microsoft.com/office/drawing/2014/main" val="1005514690"/>
                    </a:ext>
                  </a:extLst>
                </a:gridCol>
              </a:tblGrid>
              <a:tr h="715998">
                <a:tc>
                  <a:txBody>
                    <a:bodyPr/>
                    <a:lstStyle/>
                    <a:p>
                      <a:pPr algn="ctr"/>
                      <a:r>
                        <a:rPr lang="en-GB" sz="2800" b="1" dirty="0">
                          <a:solidFill>
                            <a:srgbClr val="FF0000"/>
                          </a:solidFill>
                          <a:latin typeface="Century Gothic" panose="020B0502020202020204" pitchFamily="34" charset="0"/>
                        </a:rPr>
                        <a:t>5</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x</a:t>
                      </a:r>
                    </a:p>
                  </a:txBody>
                  <a:tcPr marL="0" marR="0" marT="0" marB="0" anchor="ctr">
                    <a:lnL w="28575" cap="flat" cmpd="sng" algn="ctr">
                      <a:solidFill>
                        <a:srgbClr val="FF0000"/>
                      </a:solid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9</a:t>
                      </a:r>
                    </a:p>
                  </a:txBody>
                  <a:tcPr marL="0" marR="0" marT="0"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1" dirty="0">
                          <a:latin typeface="Century Gothic" panose="020B0502020202020204" pitchFamily="34" charset="0"/>
                        </a:rPr>
                        <a:t>=</a:t>
                      </a:r>
                    </a:p>
                  </a:txBody>
                  <a:tcPr marL="0" marR="0" marT="0" marB="0" anchor="ctr">
                    <a:lnL w="28575"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45</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85047354"/>
                  </a:ext>
                </a:extLst>
              </a:tr>
              <a:tr h="268499">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3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7834962"/>
                  </a:ext>
                </a:extLst>
              </a:tr>
              <a:tr h="715998">
                <a:tc>
                  <a:txBody>
                    <a:bodyPr/>
                    <a:lstStyle/>
                    <a:p>
                      <a:pPr algn="ctr"/>
                      <a:r>
                        <a:rPr lang="en-GB" sz="2800" b="1" dirty="0">
                          <a:solidFill>
                            <a:srgbClr val="FF0000"/>
                          </a:solidFill>
                          <a:latin typeface="Century Gothic" panose="020B0502020202020204" pitchFamily="34" charset="0"/>
                        </a:rPr>
                        <a:t>9</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x</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5</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a:t>
                      </a:r>
                    </a:p>
                  </a:txBody>
                  <a:tcPr marL="0" marR="0" marT="0" marB="0" anchor="ctr">
                    <a:lnL w="28575" cap="flat" cmpd="sng" algn="ctr">
                      <a:solidFill>
                        <a:srgbClr val="FF0000"/>
                      </a:solid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45</a:t>
                      </a:r>
                    </a:p>
                  </a:txBody>
                  <a:tcPr marL="0" marR="0" marT="0" marB="0" anchor="ct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76426488"/>
                  </a:ext>
                </a:extLst>
              </a:tr>
            </a:tbl>
          </a:graphicData>
        </a:graphic>
      </p:graphicFrame>
    </p:spTree>
    <p:extLst>
      <p:ext uri="{BB962C8B-B14F-4D97-AF65-F5344CB8AC3E}">
        <p14:creationId xmlns:p14="http://schemas.microsoft.com/office/powerpoint/2010/main" val="15572973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Circle the number sentences that are represented by the array.</a:t>
            </a:r>
          </a:p>
          <a:p>
            <a:pPr algn="ctr"/>
            <a:endParaRPr lang="en-GB" sz="2000" u="sng" dirty="0">
              <a:solidFill>
                <a:schemeClr val="bg2">
                  <a:lumMod val="50000"/>
                </a:schemeClr>
              </a:solidFill>
              <a:latin typeface="SassoonCRInfantMedium" panose="02000603020000020003" pitchFamily="2"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40" name="Table 39">
            <a:extLst>
              <a:ext uri="{FF2B5EF4-FFF2-40B4-BE49-F238E27FC236}">
                <a16:creationId xmlns:a16="http://schemas.microsoft.com/office/drawing/2014/main" id="{8B9B043C-22B0-4250-81D5-2CC9F2EB9F1B}"/>
              </a:ext>
            </a:extLst>
          </p:cNvPr>
          <p:cNvGraphicFramePr>
            <a:graphicFrameLocks noGrp="1"/>
          </p:cNvGraphicFramePr>
          <p:nvPr>
            <p:extLst>
              <p:ext uri="{D42A27DB-BD31-4B8C-83A1-F6EECF244321}">
                <p14:modId xmlns:p14="http://schemas.microsoft.com/office/powerpoint/2010/main" val="2769059258"/>
              </p:ext>
            </p:extLst>
          </p:nvPr>
        </p:nvGraphicFramePr>
        <p:xfrm>
          <a:off x="4184147" y="1707746"/>
          <a:ext cx="3496325" cy="699265"/>
        </p:xfrm>
        <a:graphic>
          <a:graphicData uri="http://schemas.openxmlformats.org/drawingml/2006/table">
            <a:tbl>
              <a:tblPr firstRow="1" bandRow="1">
                <a:tableStyleId>{5940675A-B579-460E-94D1-54222C63F5DA}</a:tableStyleId>
              </a:tblPr>
              <a:tblGrid>
                <a:gridCol w="699265">
                  <a:extLst>
                    <a:ext uri="{9D8B030D-6E8A-4147-A177-3AD203B41FA5}">
                      <a16:colId xmlns:a16="http://schemas.microsoft.com/office/drawing/2014/main" val="1098376701"/>
                    </a:ext>
                  </a:extLst>
                </a:gridCol>
                <a:gridCol w="699265">
                  <a:extLst>
                    <a:ext uri="{9D8B030D-6E8A-4147-A177-3AD203B41FA5}">
                      <a16:colId xmlns:a16="http://schemas.microsoft.com/office/drawing/2014/main" val="2121174195"/>
                    </a:ext>
                  </a:extLst>
                </a:gridCol>
                <a:gridCol w="699265">
                  <a:extLst>
                    <a:ext uri="{9D8B030D-6E8A-4147-A177-3AD203B41FA5}">
                      <a16:colId xmlns:a16="http://schemas.microsoft.com/office/drawing/2014/main" val="3677472441"/>
                    </a:ext>
                  </a:extLst>
                </a:gridCol>
                <a:gridCol w="699265">
                  <a:extLst>
                    <a:ext uri="{9D8B030D-6E8A-4147-A177-3AD203B41FA5}">
                      <a16:colId xmlns:a16="http://schemas.microsoft.com/office/drawing/2014/main" val="785376922"/>
                    </a:ext>
                  </a:extLst>
                </a:gridCol>
                <a:gridCol w="699265">
                  <a:extLst>
                    <a:ext uri="{9D8B030D-6E8A-4147-A177-3AD203B41FA5}">
                      <a16:colId xmlns:a16="http://schemas.microsoft.com/office/drawing/2014/main" val="294252245"/>
                    </a:ext>
                  </a:extLst>
                </a:gridCol>
              </a:tblGrid>
              <a:tr h="699265">
                <a:tc>
                  <a:txBody>
                    <a:bodyPr/>
                    <a:lstStyle/>
                    <a:p>
                      <a:pPr algn="ctr"/>
                      <a:r>
                        <a:rPr lang="en-GB" sz="2800" b="1" dirty="0">
                          <a:latin typeface="Century Gothic" panose="020B0502020202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27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74782260"/>
                  </a:ext>
                </a:extLst>
              </a:tr>
            </a:tbl>
          </a:graphicData>
        </a:graphic>
      </p:graphicFrame>
      <p:graphicFrame>
        <p:nvGraphicFramePr>
          <p:cNvPr id="41" name="Table 40">
            <a:extLst>
              <a:ext uri="{FF2B5EF4-FFF2-40B4-BE49-F238E27FC236}">
                <a16:creationId xmlns:a16="http://schemas.microsoft.com/office/drawing/2014/main" id="{A25180C6-438E-44CE-B0F6-20427223A8D7}"/>
              </a:ext>
            </a:extLst>
          </p:cNvPr>
          <p:cNvGraphicFramePr>
            <a:graphicFrameLocks noGrp="1"/>
          </p:cNvGraphicFramePr>
          <p:nvPr>
            <p:extLst>
              <p:ext uri="{D42A27DB-BD31-4B8C-83A1-F6EECF244321}">
                <p14:modId xmlns:p14="http://schemas.microsoft.com/office/powerpoint/2010/main" val="2229514203"/>
              </p:ext>
            </p:extLst>
          </p:nvPr>
        </p:nvGraphicFramePr>
        <p:xfrm>
          <a:off x="4166199" y="2758609"/>
          <a:ext cx="3532220" cy="698400"/>
        </p:xfrm>
        <a:graphic>
          <a:graphicData uri="http://schemas.openxmlformats.org/drawingml/2006/table">
            <a:tbl>
              <a:tblPr firstRow="1" bandRow="1">
                <a:tableStyleId>{5940675A-B579-460E-94D1-54222C63F5DA}</a:tableStyleId>
              </a:tblPr>
              <a:tblGrid>
                <a:gridCol w="708455">
                  <a:extLst>
                    <a:ext uri="{9D8B030D-6E8A-4147-A177-3AD203B41FA5}">
                      <a16:colId xmlns:a16="http://schemas.microsoft.com/office/drawing/2014/main" val="1098376701"/>
                    </a:ext>
                  </a:extLst>
                </a:gridCol>
                <a:gridCol w="708455">
                  <a:extLst>
                    <a:ext uri="{9D8B030D-6E8A-4147-A177-3AD203B41FA5}">
                      <a16:colId xmlns:a16="http://schemas.microsoft.com/office/drawing/2014/main" val="2121174195"/>
                    </a:ext>
                  </a:extLst>
                </a:gridCol>
                <a:gridCol w="708455">
                  <a:extLst>
                    <a:ext uri="{9D8B030D-6E8A-4147-A177-3AD203B41FA5}">
                      <a16:colId xmlns:a16="http://schemas.microsoft.com/office/drawing/2014/main" val="3677472441"/>
                    </a:ext>
                  </a:extLst>
                </a:gridCol>
                <a:gridCol w="698400">
                  <a:extLst>
                    <a:ext uri="{9D8B030D-6E8A-4147-A177-3AD203B41FA5}">
                      <a16:colId xmlns:a16="http://schemas.microsoft.com/office/drawing/2014/main" val="785376922"/>
                    </a:ext>
                  </a:extLst>
                </a:gridCol>
                <a:gridCol w="708455">
                  <a:extLst>
                    <a:ext uri="{9D8B030D-6E8A-4147-A177-3AD203B41FA5}">
                      <a16:colId xmlns:a16="http://schemas.microsoft.com/office/drawing/2014/main" val="294252245"/>
                    </a:ext>
                  </a:extLst>
                </a:gridCol>
              </a:tblGrid>
              <a:tr h="698400">
                <a:tc>
                  <a:txBody>
                    <a:bodyPr/>
                    <a:lstStyle/>
                    <a:p>
                      <a:pPr algn="ctr"/>
                      <a:r>
                        <a:rPr lang="en-GB" sz="2800" b="1" dirty="0">
                          <a:latin typeface="Century Gothic" panose="020B0502020202020204" pitchFamily="34" charset="0"/>
                        </a:rPr>
                        <a:t>27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74782260"/>
                  </a:ext>
                </a:extLst>
              </a:tr>
            </a:tbl>
          </a:graphicData>
        </a:graphic>
      </p:graphicFrame>
      <p:grpSp>
        <p:nvGrpSpPr>
          <p:cNvPr id="42" name="Group 41">
            <a:extLst>
              <a:ext uri="{FF2B5EF4-FFF2-40B4-BE49-F238E27FC236}">
                <a16:creationId xmlns:a16="http://schemas.microsoft.com/office/drawing/2014/main" id="{B27B6994-74EA-49C4-9182-4C3E0A118047}"/>
              </a:ext>
            </a:extLst>
          </p:cNvPr>
          <p:cNvGrpSpPr>
            <a:grpSpLocks noChangeAspect="1"/>
          </p:cNvGrpSpPr>
          <p:nvPr/>
        </p:nvGrpSpPr>
        <p:grpSpPr>
          <a:xfrm rot="5400000">
            <a:off x="463744" y="2843914"/>
            <a:ext cx="4204353" cy="1458928"/>
            <a:chOff x="2231794" y="1966484"/>
            <a:chExt cx="4680413" cy="1624123"/>
          </a:xfrm>
        </p:grpSpPr>
        <p:sp>
          <p:nvSpPr>
            <p:cNvPr id="43" name="Oval 42">
              <a:extLst>
                <a:ext uri="{FF2B5EF4-FFF2-40B4-BE49-F238E27FC236}">
                  <a16:creationId xmlns:a16="http://schemas.microsoft.com/office/drawing/2014/main" id="{C570A94B-E1B7-41EC-8704-7683626FED07}"/>
                </a:ext>
              </a:extLst>
            </p:cNvPr>
            <p:cNvSpPr/>
            <p:nvPr/>
          </p:nvSpPr>
          <p:spPr>
            <a:xfrm>
              <a:off x="2231794"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9DB25C6C-E97E-4DD8-8062-418F5E3538F3}"/>
                </a:ext>
              </a:extLst>
            </p:cNvPr>
            <p:cNvSpPr/>
            <p:nvPr/>
          </p:nvSpPr>
          <p:spPr>
            <a:xfrm>
              <a:off x="2765374"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AC1EACE2-A2FF-4292-B082-68424DD18C70}"/>
                </a:ext>
              </a:extLst>
            </p:cNvPr>
            <p:cNvSpPr/>
            <p:nvPr/>
          </p:nvSpPr>
          <p:spPr>
            <a:xfrm>
              <a:off x="3298955"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28CC709B-0071-495B-85FA-4B2E41BB0D37}"/>
                </a:ext>
              </a:extLst>
            </p:cNvPr>
            <p:cNvSpPr/>
            <p:nvPr/>
          </p:nvSpPr>
          <p:spPr>
            <a:xfrm>
              <a:off x="3832535"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E973AF55-6B9D-4604-9642-083839B5BCC6}"/>
                </a:ext>
              </a:extLst>
            </p:cNvPr>
            <p:cNvSpPr/>
            <p:nvPr/>
          </p:nvSpPr>
          <p:spPr>
            <a:xfrm>
              <a:off x="4366115"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88D72ADD-0C71-42FF-AC2B-1EDF01A4C952}"/>
                </a:ext>
              </a:extLst>
            </p:cNvPr>
            <p:cNvSpPr/>
            <p:nvPr/>
          </p:nvSpPr>
          <p:spPr>
            <a:xfrm>
              <a:off x="4899695"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6BCF8F50-2BF5-4D00-9E65-C0B4D5BF329F}"/>
                </a:ext>
              </a:extLst>
            </p:cNvPr>
            <p:cNvSpPr/>
            <p:nvPr/>
          </p:nvSpPr>
          <p:spPr>
            <a:xfrm>
              <a:off x="5433276"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a:extLst>
                <a:ext uri="{FF2B5EF4-FFF2-40B4-BE49-F238E27FC236}">
                  <a16:creationId xmlns:a16="http://schemas.microsoft.com/office/drawing/2014/main" id="{A8EE7A0C-FFAC-48FD-B7B0-17F3EFF06019}"/>
                </a:ext>
              </a:extLst>
            </p:cNvPr>
            <p:cNvSpPr/>
            <p:nvPr/>
          </p:nvSpPr>
          <p:spPr>
            <a:xfrm>
              <a:off x="5966856"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id="{F5AC6386-3507-44D2-A991-0BDCC701A5BE}"/>
                </a:ext>
              </a:extLst>
            </p:cNvPr>
            <p:cNvSpPr/>
            <p:nvPr/>
          </p:nvSpPr>
          <p:spPr>
            <a:xfrm>
              <a:off x="6500442"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4FBB1B0E-A22D-4828-8F2C-2EB04D1B76B8}"/>
                </a:ext>
              </a:extLst>
            </p:cNvPr>
            <p:cNvSpPr/>
            <p:nvPr/>
          </p:nvSpPr>
          <p:spPr>
            <a:xfrm>
              <a:off x="2231794"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FA1CFF65-5429-484C-B5FA-C4A96B68A014}"/>
                </a:ext>
              </a:extLst>
            </p:cNvPr>
            <p:cNvSpPr/>
            <p:nvPr/>
          </p:nvSpPr>
          <p:spPr>
            <a:xfrm>
              <a:off x="2765374"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a:extLst>
                <a:ext uri="{FF2B5EF4-FFF2-40B4-BE49-F238E27FC236}">
                  <a16:creationId xmlns:a16="http://schemas.microsoft.com/office/drawing/2014/main" id="{B7234EB2-CCDD-4FEC-8AC2-32B8EB2845AF}"/>
                </a:ext>
              </a:extLst>
            </p:cNvPr>
            <p:cNvSpPr/>
            <p:nvPr/>
          </p:nvSpPr>
          <p:spPr>
            <a:xfrm>
              <a:off x="3298955"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21D4A033-E751-4695-A3F8-BAA84142762A}"/>
                </a:ext>
              </a:extLst>
            </p:cNvPr>
            <p:cNvSpPr/>
            <p:nvPr/>
          </p:nvSpPr>
          <p:spPr>
            <a:xfrm>
              <a:off x="3832535"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925DD136-9EB1-4B2D-88D9-4DD24FB54DC1}"/>
                </a:ext>
              </a:extLst>
            </p:cNvPr>
            <p:cNvSpPr/>
            <p:nvPr/>
          </p:nvSpPr>
          <p:spPr>
            <a:xfrm>
              <a:off x="4366115"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D3AF03C7-555C-49C4-858B-F5F66EA32648}"/>
                </a:ext>
              </a:extLst>
            </p:cNvPr>
            <p:cNvSpPr/>
            <p:nvPr/>
          </p:nvSpPr>
          <p:spPr>
            <a:xfrm>
              <a:off x="4899695"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701305ED-ED00-443E-88F2-DB0670F135BA}"/>
                </a:ext>
              </a:extLst>
            </p:cNvPr>
            <p:cNvSpPr/>
            <p:nvPr/>
          </p:nvSpPr>
          <p:spPr>
            <a:xfrm>
              <a:off x="5433276"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62C7359D-5262-46F2-9CD0-F6B7723192F7}"/>
                </a:ext>
              </a:extLst>
            </p:cNvPr>
            <p:cNvSpPr/>
            <p:nvPr/>
          </p:nvSpPr>
          <p:spPr>
            <a:xfrm>
              <a:off x="5966856"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2D5CA9AA-BAA8-4387-A5BC-EFC795776222}"/>
                </a:ext>
              </a:extLst>
            </p:cNvPr>
            <p:cNvSpPr/>
            <p:nvPr/>
          </p:nvSpPr>
          <p:spPr>
            <a:xfrm>
              <a:off x="6500442"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09C12AC3-E466-4B10-8A28-6509378B315C}"/>
                </a:ext>
              </a:extLst>
            </p:cNvPr>
            <p:cNvSpPr/>
            <p:nvPr/>
          </p:nvSpPr>
          <p:spPr>
            <a:xfrm>
              <a:off x="2231794"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173A1804-C28B-4572-AE9E-FC32394F51E8}"/>
                </a:ext>
              </a:extLst>
            </p:cNvPr>
            <p:cNvSpPr/>
            <p:nvPr/>
          </p:nvSpPr>
          <p:spPr>
            <a:xfrm>
              <a:off x="2765374"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640B7291-DF70-4494-8047-8ACBF988B2AC}"/>
                </a:ext>
              </a:extLst>
            </p:cNvPr>
            <p:cNvSpPr/>
            <p:nvPr/>
          </p:nvSpPr>
          <p:spPr>
            <a:xfrm>
              <a:off x="3298955"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C6C222EE-8F7B-482E-AB3F-A5586BF8582F}"/>
                </a:ext>
              </a:extLst>
            </p:cNvPr>
            <p:cNvSpPr/>
            <p:nvPr/>
          </p:nvSpPr>
          <p:spPr>
            <a:xfrm>
              <a:off x="3832535"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98175877-CDE6-40ED-937D-46C3F7739415}"/>
                </a:ext>
              </a:extLst>
            </p:cNvPr>
            <p:cNvSpPr/>
            <p:nvPr/>
          </p:nvSpPr>
          <p:spPr>
            <a:xfrm>
              <a:off x="4366115"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a:extLst>
                <a:ext uri="{FF2B5EF4-FFF2-40B4-BE49-F238E27FC236}">
                  <a16:creationId xmlns:a16="http://schemas.microsoft.com/office/drawing/2014/main" id="{BE8324BF-32D5-446A-A2C5-49DFABA50891}"/>
                </a:ext>
              </a:extLst>
            </p:cNvPr>
            <p:cNvSpPr/>
            <p:nvPr/>
          </p:nvSpPr>
          <p:spPr>
            <a:xfrm>
              <a:off x="4899695"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6D4D5FA8-6A79-4F61-B5CD-66DF3F283B53}"/>
                </a:ext>
              </a:extLst>
            </p:cNvPr>
            <p:cNvSpPr/>
            <p:nvPr/>
          </p:nvSpPr>
          <p:spPr>
            <a:xfrm>
              <a:off x="5433276"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a:extLst>
                <a:ext uri="{FF2B5EF4-FFF2-40B4-BE49-F238E27FC236}">
                  <a16:creationId xmlns:a16="http://schemas.microsoft.com/office/drawing/2014/main" id="{62B60F47-B29F-47DF-AA8C-73AEBBEFA908}"/>
                </a:ext>
              </a:extLst>
            </p:cNvPr>
            <p:cNvSpPr/>
            <p:nvPr/>
          </p:nvSpPr>
          <p:spPr>
            <a:xfrm>
              <a:off x="5966856"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3DBBAB82-1F31-4BB8-B1CA-B0EDA14A18A0}"/>
                </a:ext>
              </a:extLst>
            </p:cNvPr>
            <p:cNvSpPr/>
            <p:nvPr/>
          </p:nvSpPr>
          <p:spPr>
            <a:xfrm>
              <a:off x="6500442"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aphicFrame>
        <p:nvGraphicFramePr>
          <p:cNvPr id="36" name="Table 35">
            <a:extLst>
              <a:ext uri="{FF2B5EF4-FFF2-40B4-BE49-F238E27FC236}">
                <a16:creationId xmlns:a16="http://schemas.microsoft.com/office/drawing/2014/main" id="{73FBF756-711B-41A5-BCD9-5F80896615FB}"/>
              </a:ext>
            </a:extLst>
          </p:cNvPr>
          <p:cNvGraphicFramePr>
            <a:graphicFrameLocks noGrp="1"/>
          </p:cNvGraphicFramePr>
          <p:nvPr>
            <p:extLst>
              <p:ext uri="{D42A27DB-BD31-4B8C-83A1-F6EECF244321}">
                <p14:modId xmlns:p14="http://schemas.microsoft.com/office/powerpoint/2010/main" val="2262201135"/>
              </p:ext>
            </p:extLst>
          </p:nvPr>
        </p:nvGraphicFramePr>
        <p:xfrm>
          <a:off x="4184147" y="3808607"/>
          <a:ext cx="3496325" cy="699265"/>
        </p:xfrm>
        <a:graphic>
          <a:graphicData uri="http://schemas.openxmlformats.org/drawingml/2006/table">
            <a:tbl>
              <a:tblPr firstRow="1" bandRow="1">
                <a:tableStyleId>{5940675A-B579-460E-94D1-54222C63F5DA}</a:tableStyleId>
              </a:tblPr>
              <a:tblGrid>
                <a:gridCol w="699265">
                  <a:extLst>
                    <a:ext uri="{9D8B030D-6E8A-4147-A177-3AD203B41FA5}">
                      <a16:colId xmlns:a16="http://schemas.microsoft.com/office/drawing/2014/main" val="1098376701"/>
                    </a:ext>
                  </a:extLst>
                </a:gridCol>
                <a:gridCol w="699265">
                  <a:extLst>
                    <a:ext uri="{9D8B030D-6E8A-4147-A177-3AD203B41FA5}">
                      <a16:colId xmlns:a16="http://schemas.microsoft.com/office/drawing/2014/main" val="2121174195"/>
                    </a:ext>
                  </a:extLst>
                </a:gridCol>
                <a:gridCol w="699265">
                  <a:extLst>
                    <a:ext uri="{9D8B030D-6E8A-4147-A177-3AD203B41FA5}">
                      <a16:colId xmlns:a16="http://schemas.microsoft.com/office/drawing/2014/main" val="3677472441"/>
                    </a:ext>
                  </a:extLst>
                </a:gridCol>
                <a:gridCol w="699265">
                  <a:extLst>
                    <a:ext uri="{9D8B030D-6E8A-4147-A177-3AD203B41FA5}">
                      <a16:colId xmlns:a16="http://schemas.microsoft.com/office/drawing/2014/main" val="785376922"/>
                    </a:ext>
                  </a:extLst>
                </a:gridCol>
                <a:gridCol w="699265">
                  <a:extLst>
                    <a:ext uri="{9D8B030D-6E8A-4147-A177-3AD203B41FA5}">
                      <a16:colId xmlns:a16="http://schemas.microsoft.com/office/drawing/2014/main" val="294252245"/>
                    </a:ext>
                  </a:extLst>
                </a:gridCol>
              </a:tblGrid>
              <a:tr h="699265">
                <a:tc>
                  <a:txBody>
                    <a:bodyPr/>
                    <a:lstStyle/>
                    <a:p>
                      <a:pPr algn="ctr"/>
                      <a:r>
                        <a:rPr lang="en-GB" sz="2800" b="1" dirty="0">
                          <a:latin typeface="Century Gothic" panose="020B0502020202020204" pitchFamily="34" charset="0"/>
                        </a:rPr>
                        <a:t>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27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74782260"/>
                  </a:ext>
                </a:extLst>
              </a:tr>
            </a:tbl>
          </a:graphicData>
        </a:graphic>
      </p:graphicFrame>
      <p:graphicFrame>
        <p:nvGraphicFramePr>
          <p:cNvPr id="37" name="Table 36">
            <a:extLst>
              <a:ext uri="{FF2B5EF4-FFF2-40B4-BE49-F238E27FC236}">
                <a16:creationId xmlns:a16="http://schemas.microsoft.com/office/drawing/2014/main" id="{EC465CA5-53F4-498F-8E1E-CB24BFAF92F6}"/>
              </a:ext>
            </a:extLst>
          </p:cNvPr>
          <p:cNvGraphicFramePr>
            <a:graphicFrameLocks noGrp="1"/>
          </p:cNvGraphicFramePr>
          <p:nvPr>
            <p:extLst>
              <p:ext uri="{D42A27DB-BD31-4B8C-83A1-F6EECF244321}">
                <p14:modId xmlns:p14="http://schemas.microsoft.com/office/powerpoint/2010/main" val="1807213064"/>
              </p:ext>
            </p:extLst>
          </p:nvPr>
        </p:nvGraphicFramePr>
        <p:xfrm>
          <a:off x="4166199" y="4859470"/>
          <a:ext cx="3532220" cy="698400"/>
        </p:xfrm>
        <a:graphic>
          <a:graphicData uri="http://schemas.openxmlformats.org/drawingml/2006/table">
            <a:tbl>
              <a:tblPr firstRow="1" bandRow="1">
                <a:tableStyleId>{5940675A-B579-460E-94D1-54222C63F5DA}</a:tableStyleId>
              </a:tblPr>
              <a:tblGrid>
                <a:gridCol w="708455">
                  <a:extLst>
                    <a:ext uri="{9D8B030D-6E8A-4147-A177-3AD203B41FA5}">
                      <a16:colId xmlns:a16="http://schemas.microsoft.com/office/drawing/2014/main" val="1098376701"/>
                    </a:ext>
                  </a:extLst>
                </a:gridCol>
                <a:gridCol w="708455">
                  <a:extLst>
                    <a:ext uri="{9D8B030D-6E8A-4147-A177-3AD203B41FA5}">
                      <a16:colId xmlns:a16="http://schemas.microsoft.com/office/drawing/2014/main" val="2121174195"/>
                    </a:ext>
                  </a:extLst>
                </a:gridCol>
                <a:gridCol w="708455">
                  <a:extLst>
                    <a:ext uri="{9D8B030D-6E8A-4147-A177-3AD203B41FA5}">
                      <a16:colId xmlns:a16="http://schemas.microsoft.com/office/drawing/2014/main" val="3677472441"/>
                    </a:ext>
                  </a:extLst>
                </a:gridCol>
                <a:gridCol w="698400">
                  <a:extLst>
                    <a:ext uri="{9D8B030D-6E8A-4147-A177-3AD203B41FA5}">
                      <a16:colId xmlns:a16="http://schemas.microsoft.com/office/drawing/2014/main" val="785376922"/>
                    </a:ext>
                  </a:extLst>
                </a:gridCol>
                <a:gridCol w="708455">
                  <a:extLst>
                    <a:ext uri="{9D8B030D-6E8A-4147-A177-3AD203B41FA5}">
                      <a16:colId xmlns:a16="http://schemas.microsoft.com/office/drawing/2014/main" val="294252245"/>
                    </a:ext>
                  </a:extLst>
                </a:gridCol>
              </a:tblGrid>
              <a:tr h="698400">
                <a:tc>
                  <a:txBody>
                    <a:bodyPr/>
                    <a:lstStyle/>
                    <a:p>
                      <a:pPr algn="ctr"/>
                      <a:r>
                        <a:rPr lang="en-GB" sz="2800" b="1" dirty="0">
                          <a:latin typeface="Century Gothic" panose="020B0502020202020204" pitchFamily="34" charset="0"/>
                        </a:rPr>
                        <a:t>28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74782260"/>
                  </a:ext>
                </a:extLst>
              </a:tr>
            </a:tbl>
          </a:graphicData>
        </a:graphic>
      </p:graphicFrame>
    </p:spTree>
    <p:extLst>
      <p:ext uri="{BB962C8B-B14F-4D97-AF65-F5344CB8AC3E}">
        <p14:creationId xmlns:p14="http://schemas.microsoft.com/office/powerpoint/2010/main" val="31552475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Circle the number sentences that are represented by the array.</a:t>
            </a:r>
          </a:p>
          <a:p>
            <a:pPr algn="ctr"/>
            <a:endParaRPr lang="en-GB" sz="2000" u="sng" dirty="0">
              <a:solidFill>
                <a:schemeClr val="bg2">
                  <a:lumMod val="50000"/>
                </a:schemeClr>
              </a:solidFill>
              <a:latin typeface="SassoonCRInfantMedium" panose="02000603020000020003" pitchFamily="2"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40" name="Table 39">
            <a:extLst>
              <a:ext uri="{FF2B5EF4-FFF2-40B4-BE49-F238E27FC236}">
                <a16:creationId xmlns:a16="http://schemas.microsoft.com/office/drawing/2014/main" id="{8B9B043C-22B0-4250-81D5-2CC9F2EB9F1B}"/>
              </a:ext>
            </a:extLst>
          </p:cNvPr>
          <p:cNvGraphicFramePr>
            <a:graphicFrameLocks noGrp="1"/>
          </p:cNvGraphicFramePr>
          <p:nvPr>
            <p:extLst>
              <p:ext uri="{D42A27DB-BD31-4B8C-83A1-F6EECF244321}">
                <p14:modId xmlns:p14="http://schemas.microsoft.com/office/powerpoint/2010/main" val="3706883576"/>
              </p:ext>
            </p:extLst>
          </p:nvPr>
        </p:nvGraphicFramePr>
        <p:xfrm>
          <a:off x="4184147" y="1707746"/>
          <a:ext cx="3496325" cy="699265"/>
        </p:xfrm>
        <a:graphic>
          <a:graphicData uri="http://schemas.openxmlformats.org/drawingml/2006/table">
            <a:tbl>
              <a:tblPr firstRow="1" bandRow="1">
                <a:tableStyleId>{5940675A-B579-460E-94D1-54222C63F5DA}</a:tableStyleId>
              </a:tblPr>
              <a:tblGrid>
                <a:gridCol w="699265">
                  <a:extLst>
                    <a:ext uri="{9D8B030D-6E8A-4147-A177-3AD203B41FA5}">
                      <a16:colId xmlns:a16="http://schemas.microsoft.com/office/drawing/2014/main" val="1098376701"/>
                    </a:ext>
                  </a:extLst>
                </a:gridCol>
                <a:gridCol w="699265">
                  <a:extLst>
                    <a:ext uri="{9D8B030D-6E8A-4147-A177-3AD203B41FA5}">
                      <a16:colId xmlns:a16="http://schemas.microsoft.com/office/drawing/2014/main" val="2121174195"/>
                    </a:ext>
                  </a:extLst>
                </a:gridCol>
                <a:gridCol w="699265">
                  <a:extLst>
                    <a:ext uri="{9D8B030D-6E8A-4147-A177-3AD203B41FA5}">
                      <a16:colId xmlns:a16="http://schemas.microsoft.com/office/drawing/2014/main" val="3677472441"/>
                    </a:ext>
                  </a:extLst>
                </a:gridCol>
                <a:gridCol w="699265">
                  <a:extLst>
                    <a:ext uri="{9D8B030D-6E8A-4147-A177-3AD203B41FA5}">
                      <a16:colId xmlns:a16="http://schemas.microsoft.com/office/drawing/2014/main" val="785376922"/>
                    </a:ext>
                  </a:extLst>
                </a:gridCol>
                <a:gridCol w="699265">
                  <a:extLst>
                    <a:ext uri="{9D8B030D-6E8A-4147-A177-3AD203B41FA5}">
                      <a16:colId xmlns:a16="http://schemas.microsoft.com/office/drawing/2014/main" val="294252245"/>
                    </a:ext>
                  </a:extLst>
                </a:gridCol>
              </a:tblGrid>
              <a:tr h="699265">
                <a:tc>
                  <a:txBody>
                    <a:bodyPr/>
                    <a:lstStyle/>
                    <a:p>
                      <a:pPr algn="ctr"/>
                      <a:r>
                        <a:rPr lang="en-GB" sz="2800" b="1" dirty="0">
                          <a:solidFill>
                            <a:srgbClr val="FF0000"/>
                          </a:solidFill>
                          <a:latin typeface="Century Gothic" panose="020B0502020202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27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74782260"/>
                  </a:ext>
                </a:extLst>
              </a:tr>
            </a:tbl>
          </a:graphicData>
        </a:graphic>
      </p:graphicFrame>
      <p:graphicFrame>
        <p:nvGraphicFramePr>
          <p:cNvPr id="41" name="Table 40">
            <a:extLst>
              <a:ext uri="{FF2B5EF4-FFF2-40B4-BE49-F238E27FC236}">
                <a16:creationId xmlns:a16="http://schemas.microsoft.com/office/drawing/2014/main" id="{A25180C6-438E-44CE-B0F6-20427223A8D7}"/>
              </a:ext>
            </a:extLst>
          </p:cNvPr>
          <p:cNvGraphicFramePr>
            <a:graphicFrameLocks noGrp="1"/>
          </p:cNvGraphicFramePr>
          <p:nvPr>
            <p:extLst>
              <p:ext uri="{D42A27DB-BD31-4B8C-83A1-F6EECF244321}">
                <p14:modId xmlns:p14="http://schemas.microsoft.com/office/powerpoint/2010/main" val="3896212381"/>
              </p:ext>
            </p:extLst>
          </p:nvPr>
        </p:nvGraphicFramePr>
        <p:xfrm>
          <a:off x="4166199" y="2758609"/>
          <a:ext cx="3532220" cy="698400"/>
        </p:xfrm>
        <a:graphic>
          <a:graphicData uri="http://schemas.openxmlformats.org/drawingml/2006/table">
            <a:tbl>
              <a:tblPr firstRow="1" bandRow="1">
                <a:tableStyleId>{5940675A-B579-460E-94D1-54222C63F5DA}</a:tableStyleId>
              </a:tblPr>
              <a:tblGrid>
                <a:gridCol w="708455">
                  <a:extLst>
                    <a:ext uri="{9D8B030D-6E8A-4147-A177-3AD203B41FA5}">
                      <a16:colId xmlns:a16="http://schemas.microsoft.com/office/drawing/2014/main" val="1098376701"/>
                    </a:ext>
                  </a:extLst>
                </a:gridCol>
                <a:gridCol w="708455">
                  <a:extLst>
                    <a:ext uri="{9D8B030D-6E8A-4147-A177-3AD203B41FA5}">
                      <a16:colId xmlns:a16="http://schemas.microsoft.com/office/drawing/2014/main" val="2121174195"/>
                    </a:ext>
                  </a:extLst>
                </a:gridCol>
                <a:gridCol w="708455">
                  <a:extLst>
                    <a:ext uri="{9D8B030D-6E8A-4147-A177-3AD203B41FA5}">
                      <a16:colId xmlns:a16="http://schemas.microsoft.com/office/drawing/2014/main" val="3677472441"/>
                    </a:ext>
                  </a:extLst>
                </a:gridCol>
                <a:gridCol w="698400">
                  <a:extLst>
                    <a:ext uri="{9D8B030D-6E8A-4147-A177-3AD203B41FA5}">
                      <a16:colId xmlns:a16="http://schemas.microsoft.com/office/drawing/2014/main" val="785376922"/>
                    </a:ext>
                  </a:extLst>
                </a:gridCol>
                <a:gridCol w="708455">
                  <a:extLst>
                    <a:ext uri="{9D8B030D-6E8A-4147-A177-3AD203B41FA5}">
                      <a16:colId xmlns:a16="http://schemas.microsoft.com/office/drawing/2014/main" val="294252245"/>
                    </a:ext>
                  </a:extLst>
                </a:gridCol>
              </a:tblGrid>
              <a:tr h="698400">
                <a:tc>
                  <a:txBody>
                    <a:bodyPr/>
                    <a:lstStyle/>
                    <a:p>
                      <a:pPr algn="ctr"/>
                      <a:r>
                        <a:rPr lang="en-GB" sz="2800" b="1" dirty="0">
                          <a:solidFill>
                            <a:srgbClr val="FF0000"/>
                          </a:solidFill>
                          <a:latin typeface="Century Gothic" panose="020B0502020202020204" pitchFamily="34" charset="0"/>
                        </a:rPr>
                        <a:t>27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74782260"/>
                  </a:ext>
                </a:extLst>
              </a:tr>
            </a:tbl>
          </a:graphicData>
        </a:graphic>
      </p:graphicFrame>
      <p:grpSp>
        <p:nvGrpSpPr>
          <p:cNvPr id="42" name="Group 41">
            <a:extLst>
              <a:ext uri="{FF2B5EF4-FFF2-40B4-BE49-F238E27FC236}">
                <a16:creationId xmlns:a16="http://schemas.microsoft.com/office/drawing/2014/main" id="{B27B6994-74EA-49C4-9182-4C3E0A118047}"/>
              </a:ext>
            </a:extLst>
          </p:cNvPr>
          <p:cNvGrpSpPr>
            <a:grpSpLocks noChangeAspect="1"/>
          </p:cNvGrpSpPr>
          <p:nvPr/>
        </p:nvGrpSpPr>
        <p:grpSpPr>
          <a:xfrm rot="5400000">
            <a:off x="463744" y="2843914"/>
            <a:ext cx="4204353" cy="1458928"/>
            <a:chOff x="2231794" y="1966484"/>
            <a:chExt cx="4680413" cy="1624123"/>
          </a:xfrm>
        </p:grpSpPr>
        <p:sp>
          <p:nvSpPr>
            <p:cNvPr id="43" name="Oval 42">
              <a:extLst>
                <a:ext uri="{FF2B5EF4-FFF2-40B4-BE49-F238E27FC236}">
                  <a16:creationId xmlns:a16="http://schemas.microsoft.com/office/drawing/2014/main" id="{C570A94B-E1B7-41EC-8704-7683626FED07}"/>
                </a:ext>
              </a:extLst>
            </p:cNvPr>
            <p:cNvSpPr/>
            <p:nvPr/>
          </p:nvSpPr>
          <p:spPr>
            <a:xfrm>
              <a:off x="2231794"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9DB25C6C-E97E-4DD8-8062-418F5E3538F3}"/>
                </a:ext>
              </a:extLst>
            </p:cNvPr>
            <p:cNvSpPr/>
            <p:nvPr/>
          </p:nvSpPr>
          <p:spPr>
            <a:xfrm>
              <a:off x="2765374"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AC1EACE2-A2FF-4292-B082-68424DD18C70}"/>
                </a:ext>
              </a:extLst>
            </p:cNvPr>
            <p:cNvSpPr/>
            <p:nvPr/>
          </p:nvSpPr>
          <p:spPr>
            <a:xfrm>
              <a:off x="3298955"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28CC709B-0071-495B-85FA-4B2E41BB0D37}"/>
                </a:ext>
              </a:extLst>
            </p:cNvPr>
            <p:cNvSpPr/>
            <p:nvPr/>
          </p:nvSpPr>
          <p:spPr>
            <a:xfrm>
              <a:off x="3832535"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E973AF55-6B9D-4604-9642-083839B5BCC6}"/>
                </a:ext>
              </a:extLst>
            </p:cNvPr>
            <p:cNvSpPr/>
            <p:nvPr/>
          </p:nvSpPr>
          <p:spPr>
            <a:xfrm>
              <a:off x="4366115"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88D72ADD-0C71-42FF-AC2B-1EDF01A4C952}"/>
                </a:ext>
              </a:extLst>
            </p:cNvPr>
            <p:cNvSpPr/>
            <p:nvPr/>
          </p:nvSpPr>
          <p:spPr>
            <a:xfrm>
              <a:off x="4899695"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6BCF8F50-2BF5-4D00-9E65-C0B4D5BF329F}"/>
                </a:ext>
              </a:extLst>
            </p:cNvPr>
            <p:cNvSpPr/>
            <p:nvPr/>
          </p:nvSpPr>
          <p:spPr>
            <a:xfrm>
              <a:off x="5433276"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a:extLst>
                <a:ext uri="{FF2B5EF4-FFF2-40B4-BE49-F238E27FC236}">
                  <a16:creationId xmlns:a16="http://schemas.microsoft.com/office/drawing/2014/main" id="{A8EE7A0C-FFAC-48FD-B7B0-17F3EFF06019}"/>
                </a:ext>
              </a:extLst>
            </p:cNvPr>
            <p:cNvSpPr/>
            <p:nvPr/>
          </p:nvSpPr>
          <p:spPr>
            <a:xfrm>
              <a:off x="5966856"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id="{F5AC6386-3507-44D2-A991-0BDCC701A5BE}"/>
                </a:ext>
              </a:extLst>
            </p:cNvPr>
            <p:cNvSpPr/>
            <p:nvPr/>
          </p:nvSpPr>
          <p:spPr>
            <a:xfrm>
              <a:off x="6500442" y="196648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4FBB1B0E-A22D-4828-8F2C-2EB04D1B76B8}"/>
                </a:ext>
              </a:extLst>
            </p:cNvPr>
            <p:cNvSpPr/>
            <p:nvPr/>
          </p:nvSpPr>
          <p:spPr>
            <a:xfrm>
              <a:off x="2231794"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FA1CFF65-5429-484C-B5FA-C4A96B68A014}"/>
                </a:ext>
              </a:extLst>
            </p:cNvPr>
            <p:cNvSpPr/>
            <p:nvPr/>
          </p:nvSpPr>
          <p:spPr>
            <a:xfrm>
              <a:off x="2765374"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a:extLst>
                <a:ext uri="{FF2B5EF4-FFF2-40B4-BE49-F238E27FC236}">
                  <a16:creationId xmlns:a16="http://schemas.microsoft.com/office/drawing/2014/main" id="{B7234EB2-CCDD-4FEC-8AC2-32B8EB2845AF}"/>
                </a:ext>
              </a:extLst>
            </p:cNvPr>
            <p:cNvSpPr/>
            <p:nvPr/>
          </p:nvSpPr>
          <p:spPr>
            <a:xfrm>
              <a:off x="3298955"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21D4A033-E751-4695-A3F8-BAA84142762A}"/>
                </a:ext>
              </a:extLst>
            </p:cNvPr>
            <p:cNvSpPr/>
            <p:nvPr/>
          </p:nvSpPr>
          <p:spPr>
            <a:xfrm>
              <a:off x="3832535"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925DD136-9EB1-4B2D-88D9-4DD24FB54DC1}"/>
                </a:ext>
              </a:extLst>
            </p:cNvPr>
            <p:cNvSpPr/>
            <p:nvPr/>
          </p:nvSpPr>
          <p:spPr>
            <a:xfrm>
              <a:off x="4366115"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id="{D3AF03C7-555C-49C4-858B-F5F66EA32648}"/>
                </a:ext>
              </a:extLst>
            </p:cNvPr>
            <p:cNvSpPr/>
            <p:nvPr/>
          </p:nvSpPr>
          <p:spPr>
            <a:xfrm>
              <a:off x="4899695"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701305ED-ED00-443E-88F2-DB0670F135BA}"/>
                </a:ext>
              </a:extLst>
            </p:cNvPr>
            <p:cNvSpPr/>
            <p:nvPr/>
          </p:nvSpPr>
          <p:spPr>
            <a:xfrm>
              <a:off x="5433276"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62C7359D-5262-46F2-9CD0-F6B7723192F7}"/>
                </a:ext>
              </a:extLst>
            </p:cNvPr>
            <p:cNvSpPr/>
            <p:nvPr/>
          </p:nvSpPr>
          <p:spPr>
            <a:xfrm>
              <a:off x="5966856"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2D5CA9AA-BAA8-4387-A5BC-EFC795776222}"/>
                </a:ext>
              </a:extLst>
            </p:cNvPr>
            <p:cNvSpPr/>
            <p:nvPr/>
          </p:nvSpPr>
          <p:spPr>
            <a:xfrm>
              <a:off x="6500442" y="2572664"/>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09C12AC3-E466-4B10-8A28-6509378B315C}"/>
                </a:ext>
              </a:extLst>
            </p:cNvPr>
            <p:cNvSpPr/>
            <p:nvPr/>
          </p:nvSpPr>
          <p:spPr>
            <a:xfrm>
              <a:off x="2231794"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173A1804-C28B-4572-AE9E-FC32394F51E8}"/>
                </a:ext>
              </a:extLst>
            </p:cNvPr>
            <p:cNvSpPr/>
            <p:nvPr/>
          </p:nvSpPr>
          <p:spPr>
            <a:xfrm>
              <a:off x="2765374"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a:extLst>
                <a:ext uri="{FF2B5EF4-FFF2-40B4-BE49-F238E27FC236}">
                  <a16:creationId xmlns:a16="http://schemas.microsoft.com/office/drawing/2014/main" id="{640B7291-DF70-4494-8047-8ACBF988B2AC}"/>
                </a:ext>
              </a:extLst>
            </p:cNvPr>
            <p:cNvSpPr/>
            <p:nvPr/>
          </p:nvSpPr>
          <p:spPr>
            <a:xfrm>
              <a:off x="3298955"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a:extLst>
                <a:ext uri="{FF2B5EF4-FFF2-40B4-BE49-F238E27FC236}">
                  <a16:creationId xmlns:a16="http://schemas.microsoft.com/office/drawing/2014/main" id="{C6C222EE-8F7B-482E-AB3F-A5586BF8582F}"/>
                </a:ext>
              </a:extLst>
            </p:cNvPr>
            <p:cNvSpPr/>
            <p:nvPr/>
          </p:nvSpPr>
          <p:spPr>
            <a:xfrm>
              <a:off x="3832535"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98175877-CDE6-40ED-937D-46C3F7739415}"/>
                </a:ext>
              </a:extLst>
            </p:cNvPr>
            <p:cNvSpPr/>
            <p:nvPr/>
          </p:nvSpPr>
          <p:spPr>
            <a:xfrm>
              <a:off x="4366115"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a:extLst>
                <a:ext uri="{FF2B5EF4-FFF2-40B4-BE49-F238E27FC236}">
                  <a16:creationId xmlns:a16="http://schemas.microsoft.com/office/drawing/2014/main" id="{BE8324BF-32D5-446A-A2C5-49DFABA50891}"/>
                </a:ext>
              </a:extLst>
            </p:cNvPr>
            <p:cNvSpPr/>
            <p:nvPr/>
          </p:nvSpPr>
          <p:spPr>
            <a:xfrm>
              <a:off x="4899695"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6D4D5FA8-6A79-4F61-B5CD-66DF3F283B53}"/>
                </a:ext>
              </a:extLst>
            </p:cNvPr>
            <p:cNvSpPr/>
            <p:nvPr/>
          </p:nvSpPr>
          <p:spPr>
            <a:xfrm>
              <a:off x="5433276"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a:extLst>
                <a:ext uri="{FF2B5EF4-FFF2-40B4-BE49-F238E27FC236}">
                  <a16:creationId xmlns:a16="http://schemas.microsoft.com/office/drawing/2014/main" id="{62B60F47-B29F-47DF-AA8C-73AEBBEFA908}"/>
                </a:ext>
              </a:extLst>
            </p:cNvPr>
            <p:cNvSpPr/>
            <p:nvPr/>
          </p:nvSpPr>
          <p:spPr>
            <a:xfrm>
              <a:off x="5966856"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3DBBAB82-1F31-4BB8-B1CA-B0EDA14A18A0}"/>
                </a:ext>
              </a:extLst>
            </p:cNvPr>
            <p:cNvSpPr/>
            <p:nvPr/>
          </p:nvSpPr>
          <p:spPr>
            <a:xfrm>
              <a:off x="6500442" y="3178843"/>
              <a:ext cx="411765" cy="411764"/>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aphicFrame>
        <p:nvGraphicFramePr>
          <p:cNvPr id="36" name="Table 35">
            <a:extLst>
              <a:ext uri="{FF2B5EF4-FFF2-40B4-BE49-F238E27FC236}">
                <a16:creationId xmlns:a16="http://schemas.microsoft.com/office/drawing/2014/main" id="{73FBF756-711B-41A5-BCD9-5F80896615FB}"/>
              </a:ext>
            </a:extLst>
          </p:cNvPr>
          <p:cNvGraphicFramePr>
            <a:graphicFrameLocks noGrp="1"/>
          </p:cNvGraphicFramePr>
          <p:nvPr>
            <p:extLst>
              <p:ext uri="{D42A27DB-BD31-4B8C-83A1-F6EECF244321}">
                <p14:modId xmlns:p14="http://schemas.microsoft.com/office/powerpoint/2010/main" val="1176061806"/>
              </p:ext>
            </p:extLst>
          </p:nvPr>
        </p:nvGraphicFramePr>
        <p:xfrm>
          <a:off x="4184147" y="3808607"/>
          <a:ext cx="3496325" cy="699265"/>
        </p:xfrm>
        <a:graphic>
          <a:graphicData uri="http://schemas.openxmlformats.org/drawingml/2006/table">
            <a:tbl>
              <a:tblPr firstRow="1" bandRow="1">
                <a:tableStyleId>{5940675A-B579-460E-94D1-54222C63F5DA}</a:tableStyleId>
              </a:tblPr>
              <a:tblGrid>
                <a:gridCol w="699265">
                  <a:extLst>
                    <a:ext uri="{9D8B030D-6E8A-4147-A177-3AD203B41FA5}">
                      <a16:colId xmlns:a16="http://schemas.microsoft.com/office/drawing/2014/main" val="1098376701"/>
                    </a:ext>
                  </a:extLst>
                </a:gridCol>
                <a:gridCol w="699265">
                  <a:extLst>
                    <a:ext uri="{9D8B030D-6E8A-4147-A177-3AD203B41FA5}">
                      <a16:colId xmlns:a16="http://schemas.microsoft.com/office/drawing/2014/main" val="2121174195"/>
                    </a:ext>
                  </a:extLst>
                </a:gridCol>
                <a:gridCol w="699265">
                  <a:extLst>
                    <a:ext uri="{9D8B030D-6E8A-4147-A177-3AD203B41FA5}">
                      <a16:colId xmlns:a16="http://schemas.microsoft.com/office/drawing/2014/main" val="3677472441"/>
                    </a:ext>
                  </a:extLst>
                </a:gridCol>
                <a:gridCol w="699265">
                  <a:extLst>
                    <a:ext uri="{9D8B030D-6E8A-4147-A177-3AD203B41FA5}">
                      <a16:colId xmlns:a16="http://schemas.microsoft.com/office/drawing/2014/main" val="785376922"/>
                    </a:ext>
                  </a:extLst>
                </a:gridCol>
                <a:gridCol w="699265">
                  <a:extLst>
                    <a:ext uri="{9D8B030D-6E8A-4147-A177-3AD203B41FA5}">
                      <a16:colId xmlns:a16="http://schemas.microsoft.com/office/drawing/2014/main" val="294252245"/>
                    </a:ext>
                  </a:extLst>
                </a:gridCol>
              </a:tblGrid>
              <a:tr h="699265">
                <a:tc>
                  <a:txBody>
                    <a:bodyPr/>
                    <a:lstStyle/>
                    <a:p>
                      <a:pPr algn="ctr"/>
                      <a:r>
                        <a:rPr lang="en-GB" sz="2800" b="1" dirty="0">
                          <a:solidFill>
                            <a:srgbClr val="FF0000"/>
                          </a:solidFill>
                          <a:latin typeface="Century Gothic" panose="020B0502020202020204" pitchFamily="34" charset="0"/>
                        </a:rPr>
                        <a:t>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27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74782260"/>
                  </a:ext>
                </a:extLst>
              </a:tr>
            </a:tbl>
          </a:graphicData>
        </a:graphic>
      </p:graphicFrame>
      <p:graphicFrame>
        <p:nvGraphicFramePr>
          <p:cNvPr id="37" name="Table 36">
            <a:extLst>
              <a:ext uri="{FF2B5EF4-FFF2-40B4-BE49-F238E27FC236}">
                <a16:creationId xmlns:a16="http://schemas.microsoft.com/office/drawing/2014/main" id="{EC465CA5-53F4-498F-8E1E-CB24BFAF92F6}"/>
              </a:ext>
            </a:extLst>
          </p:cNvPr>
          <p:cNvGraphicFramePr>
            <a:graphicFrameLocks noGrp="1"/>
          </p:cNvGraphicFramePr>
          <p:nvPr>
            <p:extLst>
              <p:ext uri="{D42A27DB-BD31-4B8C-83A1-F6EECF244321}">
                <p14:modId xmlns:p14="http://schemas.microsoft.com/office/powerpoint/2010/main" val="3918016003"/>
              </p:ext>
            </p:extLst>
          </p:nvPr>
        </p:nvGraphicFramePr>
        <p:xfrm>
          <a:off x="4166199" y="4859470"/>
          <a:ext cx="3532220" cy="698400"/>
        </p:xfrm>
        <a:graphic>
          <a:graphicData uri="http://schemas.openxmlformats.org/drawingml/2006/table">
            <a:tbl>
              <a:tblPr firstRow="1" bandRow="1">
                <a:tableStyleId>{5940675A-B579-460E-94D1-54222C63F5DA}</a:tableStyleId>
              </a:tblPr>
              <a:tblGrid>
                <a:gridCol w="708455">
                  <a:extLst>
                    <a:ext uri="{9D8B030D-6E8A-4147-A177-3AD203B41FA5}">
                      <a16:colId xmlns:a16="http://schemas.microsoft.com/office/drawing/2014/main" val="1098376701"/>
                    </a:ext>
                  </a:extLst>
                </a:gridCol>
                <a:gridCol w="708455">
                  <a:extLst>
                    <a:ext uri="{9D8B030D-6E8A-4147-A177-3AD203B41FA5}">
                      <a16:colId xmlns:a16="http://schemas.microsoft.com/office/drawing/2014/main" val="2121174195"/>
                    </a:ext>
                  </a:extLst>
                </a:gridCol>
                <a:gridCol w="708455">
                  <a:extLst>
                    <a:ext uri="{9D8B030D-6E8A-4147-A177-3AD203B41FA5}">
                      <a16:colId xmlns:a16="http://schemas.microsoft.com/office/drawing/2014/main" val="3677472441"/>
                    </a:ext>
                  </a:extLst>
                </a:gridCol>
                <a:gridCol w="698400">
                  <a:extLst>
                    <a:ext uri="{9D8B030D-6E8A-4147-A177-3AD203B41FA5}">
                      <a16:colId xmlns:a16="http://schemas.microsoft.com/office/drawing/2014/main" val="785376922"/>
                    </a:ext>
                  </a:extLst>
                </a:gridCol>
                <a:gridCol w="708455">
                  <a:extLst>
                    <a:ext uri="{9D8B030D-6E8A-4147-A177-3AD203B41FA5}">
                      <a16:colId xmlns:a16="http://schemas.microsoft.com/office/drawing/2014/main" val="294252245"/>
                    </a:ext>
                  </a:extLst>
                </a:gridCol>
              </a:tblGrid>
              <a:tr h="698400">
                <a:tc>
                  <a:txBody>
                    <a:bodyPr/>
                    <a:lstStyle/>
                    <a:p>
                      <a:pPr algn="ctr"/>
                      <a:r>
                        <a:rPr lang="en-GB" sz="2800" b="1" dirty="0">
                          <a:solidFill>
                            <a:schemeClr val="bg1">
                              <a:lumMod val="65000"/>
                            </a:schemeClr>
                          </a:solidFill>
                          <a:latin typeface="Century Gothic" panose="020B0502020202020204" pitchFamily="34" charset="0"/>
                        </a:rPr>
                        <a:t>28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solidFill>
                            <a:schemeClr val="bg1">
                              <a:lumMod val="65000"/>
                            </a:schemeClr>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chemeClr val="bg1">
                              <a:lumMod val="65000"/>
                            </a:schemeClr>
                          </a:solidFill>
                          <a:latin typeface="Century Gothic" panose="020B0502020202020204" pitchFamily="34" charset="0"/>
                        </a:rPr>
                        <a:t>8</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chemeClr val="bg1">
                              <a:lumMod val="65000"/>
                            </a:schemeClr>
                          </a:solidFill>
                          <a:latin typeface="Century Gothic" panose="020B0502020202020204" pitchFamily="34" charset="0"/>
                        </a:rPr>
                        <a:t>=</a:t>
                      </a: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chemeClr val="bg1">
                              <a:lumMod val="65000"/>
                            </a:schemeClr>
                          </a:solidFill>
                          <a:latin typeface="Century Gothic" panose="020B0502020202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74782260"/>
                  </a:ext>
                </a:extLst>
              </a:tr>
            </a:tbl>
          </a:graphicData>
        </a:graphic>
      </p:graphicFrame>
      <p:sp>
        <p:nvSpPr>
          <p:cNvPr id="2" name="Oval 1">
            <a:extLst>
              <a:ext uri="{FF2B5EF4-FFF2-40B4-BE49-F238E27FC236}">
                <a16:creationId xmlns:a16="http://schemas.microsoft.com/office/drawing/2014/main" id="{EA793EBB-5894-493F-A3D7-4F024D95D67B}"/>
              </a:ext>
            </a:extLst>
          </p:cNvPr>
          <p:cNvSpPr/>
          <p:nvPr/>
        </p:nvSpPr>
        <p:spPr>
          <a:xfrm>
            <a:off x="4119376" y="1640368"/>
            <a:ext cx="3648211" cy="84507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a16="http://schemas.microsoft.com/office/drawing/2014/main" id="{48F83C7A-6FDE-4F28-A3C2-A48600586125}"/>
              </a:ext>
            </a:extLst>
          </p:cNvPr>
          <p:cNvSpPr/>
          <p:nvPr/>
        </p:nvSpPr>
        <p:spPr>
          <a:xfrm>
            <a:off x="4119376" y="2694705"/>
            <a:ext cx="3648211" cy="84507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a:extLst>
              <a:ext uri="{FF2B5EF4-FFF2-40B4-BE49-F238E27FC236}">
                <a16:creationId xmlns:a16="http://schemas.microsoft.com/office/drawing/2014/main" id="{C070CFA2-1EA5-48DF-AC76-474F12CA87BE}"/>
              </a:ext>
            </a:extLst>
          </p:cNvPr>
          <p:cNvSpPr/>
          <p:nvPr/>
        </p:nvSpPr>
        <p:spPr>
          <a:xfrm>
            <a:off x="4119376" y="3724384"/>
            <a:ext cx="3648211" cy="84507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795450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sentences to complete the calculations.</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There are six 9s.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There are 11 lots of 9.</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2" name="Table 1">
            <a:extLst>
              <a:ext uri="{FF2B5EF4-FFF2-40B4-BE49-F238E27FC236}">
                <a16:creationId xmlns:a16="http://schemas.microsoft.com/office/drawing/2014/main" id="{5F18283E-D026-4ABA-8BDE-A81616A1C2AF}"/>
              </a:ext>
            </a:extLst>
          </p:cNvPr>
          <p:cNvGraphicFramePr>
            <a:graphicFrameLocks noGrp="1"/>
          </p:cNvGraphicFramePr>
          <p:nvPr>
            <p:extLst>
              <p:ext uri="{D42A27DB-BD31-4B8C-83A1-F6EECF244321}">
                <p14:modId xmlns:p14="http://schemas.microsoft.com/office/powerpoint/2010/main" val="654467244"/>
              </p:ext>
            </p:extLst>
          </p:nvPr>
        </p:nvGraphicFramePr>
        <p:xfrm>
          <a:off x="2663405" y="2412766"/>
          <a:ext cx="3817190" cy="763438"/>
        </p:xfrm>
        <a:graphic>
          <a:graphicData uri="http://schemas.openxmlformats.org/drawingml/2006/table">
            <a:tbl>
              <a:tblPr firstRow="1" bandRow="1">
                <a:tableStyleId>{5940675A-B579-460E-94D1-54222C63F5DA}</a:tableStyleId>
              </a:tblPr>
              <a:tblGrid>
                <a:gridCol w="763438">
                  <a:extLst>
                    <a:ext uri="{9D8B030D-6E8A-4147-A177-3AD203B41FA5}">
                      <a16:colId xmlns:a16="http://schemas.microsoft.com/office/drawing/2014/main" val="1466690486"/>
                    </a:ext>
                  </a:extLst>
                </a:gridCol>
                <a:gridCol w="763438">
                  <a:extLst>
                    <a:ext uri="{9D8B030D-6E8A-4147-A177-3AD203B41FA5}">
                      <a16:colId xmlns:a16="http://schemas.microsoft.com/office/drawing/2014/main" val="2056441610"/>
                    </a:ext>
                  </a:extLst>
                </a:gridCol>
                <a:gridCol w="763438">
                  <a:extLst>
                    <a:ext uri="{9D8B030D-6E8A-4147-A177-3AD203B41FA5}">
                      <a16:colId xmlns:a16="http://schemas.microsoft.com/office/drawing/2014/main" val="2129690643"/>
                    </a:ext>
                  </a:extLst>
                </a:gridCol>
                <a:gridCol w="763438">
                  <a:extLst>
                    <a:ext uri="{9D8B030D-6E8A-4147-A177-3AD203B41FA5}">
                      <a16:colId xmlns:a16="http://schemas.microsoft.com/office/drawing/2014/main" val="1350632419"/>
                    </a:ext>
                  </a:extLst>
                </a:gridCol>
                <a:gridCol w="763438">
                  <a:extLst>
                    <a:ext uri="{9D8B030D-6E8A-4147-A177-3AD203B41FA5}">
                      <a16:colId xmlns:a16="http://schemas.microsoft.com/office/drawing/2014/main" val="1274252539"/>
                    </a:ext>
                  </a:extLst>
                </a:gridCol>
              </a:tblGrid>
              <a:tr h="763438">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x</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98221249"/>
                  </a:ext>
                </a:extLst>
              </a:tr>
            </a:tbl>
          </a:graphicData>
        </a:graphic>
      </p:graphicFrame>
      <p:graphicFrame>
        <p:nvGraphicFramePr>
          <p:cNvPr id="10" name="Table 9">
            <a:extLst>
              <a:ext uri="{FF2B5EF4-FFF2-40B4-BE49-F238E27FC236}">
                <a16:creationId xmlns:a16="http://schemas.microsoft.com/office/drawing/2014/main" id="{84FCC88A-A4E5-4596-9424-6F54EA450CDC}"/>
              </a:ext>
            </a:extLst>
          </p:cNvPr>
          <p:cNvGraphicFramePr>
            <a:graphicFrameLocks noGrp="1"/>
          </p:cNvGraphicFramePr>
          <p:nvPr>
            <p:extLst>
              <p:ext uri="{D42A27DB-BD31-4B8C-83A1-F6EECF244321}">
                <p14:modId xmlns:p14="http://schemas.microsoft.com/office/powerpoint/2010/main" val="3957362069"/>
              </p:ext>
            </p:extLst>
          </p:nvPr>
        </p:nvGraphicFramePr>
        <p:xfrm>
          <a:off x="2663405" y="4462947"/>
          <a:ext cx="3817190" cy="763438"/>
        </p:xfrm>
        <a:graphic>
          <a:graphicData uri="http://schemas.openxmlformats.org/drawingml/2006/table">
            <a:tbl>
              <a:tblPr firstRow="1" bandRow="1">
                <a:tableStyleId>{5940675A-B579-460E-94D1-54222C63F5DA}</a:tableStyleId>
              </a:tblPr>
              <a:tblGrid>
                <a:gridCol w="763438">
                  <a:extLst>
                    <a:ext uri="{9D8B030D-6E8A-4147-A177-3AD203B41FA5}">
                      <a16:colId xmlns:a16="http://schemas.microsoft.com/office/drawing/2014/main" val="1466690486"/>
                    </a:ext>
                  </a:extLst>
                </a:gridCol>
                <a:gridCol w="763438">
                  <a:extLst>
                    <a:ext uri="{9D8B030D-6E8A-4147-A177-3AD203B41FA5}">
                      <a16:colId xmlns:a16="http://schemas.microsoft.com/office/drawing/2014/main" val="2056441610"/>
                    </a:ext>
                  </a:extLst>
                </a:gridCol>
                <a:gridCol w="763438">
                  <a:extLst>
                    <a:ext uri="{9D8B030D-6E8A-4147-A177-3AD203B41FA5}">
                      <a16:colId xmlns:a16="http://schemas.microsoft.com/office/drawing/2014/main" val="2129690643"/>
                    </a:ext>
                  </a:extLst>
                </a:gridCol>
                <a:gridCol w="763438">
                  <a:extLst>
                    <a:ext uri="{9D8B030D-6E8A-4147-A177-3AD203B41FA5}">
                      <a16:colId xmlns:a16="http://schemas.microsoft.com/office/drawing/2014/main" val="1350632419"/>
                    </a:ext>
                  </a:extLst>
                </a:gridCol>
                <a:gridCol w="763438">
                  <a:extLst>
                    <a:ext uri="{9D8B030D-6E8A-4147-A177-3AD203B41FA5}">
                      <a16:colId xmlns:a16="http://schemas.microsoft.com/office/drawing/2014/main" val="1274252539"/>
                    </a:ext>
                  </a:extLst>
                </a:gridCol>
              </a:tblGrid>
              <a:tr h="763438">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x</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98221249"/>
                  </a:ext>
                </a:extLst>
              </a:tr>
            </a:tbl>
          </a:graphicData>
        </a:graphic>
      </p:graphicFrame>
    </p:spTree>
    <p:extLst>
      <p:ext uri="{BB962C8B-B14F-4D97-AF65-F5344CB8AC3E}">
        <p14:creationId xmlns:p14="http://schemas.microsoft.com/office/powerpoint/2010/main" val="37960849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sentences to complete the calculations.</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There are six 9s.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There are 11 lots of 9.</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aphicFrame>
        <p:nvGraphicFramePr>
          <p:cNvPr id="2" name="Table 1">
            <a:extLst>
              <a:ext uri="{FF2B5EF4-FFF2-40B4-BE49-F238E27FC236}">
                <a16:creationId xmlns:a16="http://schemas.microsoft.com/office/drawing/2014/main" id="{5F18283E-D026-4ABA-8BDE-A81616A1C2AF}"/>
              </a:ext>
            </a:extLst>
          </p:cNvPr>
          <p:cNvGraphicFramePr>
            <a:graphicFrameLocks noGrp="1"/>
          </p:cNvGraphicFramePr>
          <p:nvPr>
            <p:extLst>
              <p:ext uri="{D42A27DB-BD31-4B8C-83A1-F6EECF244321}">
                <p14:modId xmlns:p14="http://schemas.microsoft.com/office/powerpoint/2010/main" val="1348598130"/>
              </p:ext>
            </p:extLst>
          </p:nvPr>
        </p:nvGraphicFramePr>
        <p:xfrm>
          <a:off x="2663405" y="2412766"/>
          <a:ext cx="3817190" cy="763438"/>
        </p:xfrm>
        <a:graphic>
          <a:graphicData uri="http://schemas.openxmlformats.org/drawingml/2006/table">
            <a:tbl>
              <a:tblPr firstRow="1" bandRow="1">
                <a:tableStyleId>{5940675A-B579-460E-94D1-54222C63F5DA}</a:tableStyleId>
              </a:tblPr>
              <a:tblGrid>
                <a:gridCol w="763438">
                  <a:extLst>
                    <a:ext uri="{9D8B030D-6E8A-4147-A177-3AD203B41FA5}">
                      <a16:colId xmlns:a16="http://schemas.microsoft.com/office/drawing/2014/main" val="1466690486"/>
                    </a:ext>
                  </a:extLst>
                </a:gridCol>
                <a:gridCol w="763438">
                  <a:extLst>
                    <a:ext uri="{9D8B030D-6E8A-4147-A177-3AD203B41FA5}">
                      <a16:colId xmlns:a16="http://schemas.microsoft.com/office/drawing/2014/main" val="2056441610"/>
                    </a:ext>
                  </a:extLst>
                </a:gridCol>
                <a:gridCol w="763438">
                  <a:extLst>
                    <a:ext uri="{9D8B030D-6E8A-4147-A177-3AD203B41FA5}">
                      <a16:colId xmlns:a16="http://schemas.microsoft.com/office/drawing/2014/main" val="2129690643"/>
                    </a:ext>
                  </a:extLst>
                </a:gridCol>
                <a:gridCol w="763438">
                  <a:extLst>
                    <a:ext uri="{9D8B030D-6E8A-4147-A177-3AD203B41FA5}">
                      <a16:colId xmlns:a16="http://schemas.microsoft.com/office/drawing/2014/main" val="1350632419"/>
                    </a:ext>
                  </a:extLst>
                </a:gridCol>
                <a:gridCol w="763438">
                  <a:extLst>
                    <a:ext uri="{9D8B030D-6E8A-4147-A177-3AD203B41FA5}">
                      <a16:colId xmlns:a16="http://schemas.microsoft.com/office/drawing/2014/main" val="1274252539"/>
                    </a:ext>
                  </a:extLst>
                </a:gridCol>
              </a:tblGrid>
              <a:tr h="763438">
                <a:tc>
                  <a:txBody>
                    <a:bodyPr/>
                    <a:lstStyle/>
                    <a:p>
                      <a:pPr algn="ctr"/>
                      <a:r>
                        <a:rPr lang="en-GB" sz="2800" b="1" dirty="0">
                          <a:solidFill>
                            <a:srgbClr val="FF0000"/>
                          </a:solidFill>
                          <a:latin typeface="Century Gothic" panose="020B0502020202020204" pitchFamily="34" charset="0"/>
                        </a:rPr>
                        <a:t>6</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x</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9</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54</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extLst>
                  <a:ext uri="{0D108BD9-81ED-4DB2-BD59-A6C34878D82A}">
                    <a16:rowId xmlns:a16="http://schemas.microsoft.com/office/drawing/2014/main" val="2098221249"/>
                  </a:ext>
                </a:extLst>
              </a:tr>
            </a:tbl>
          </a:graphicData>
        </a:graphic>
      </p:graphicFrame>
      <p:graphicFrame>
        <p:nvGraphicFramePr>
          <p:cNvPr id="10" name="Table 9">
            <a:extLst>
              <a:ext uri="{FF2B5EF4-FFF2-40B4-BE49-F238E27FC236}">
                <a16:creationId xmlns:a16="http://schemas.microsoft.com/office/drawing/2014/main" id="{84FCC88A-A4E5-4596-9424-6F54EA450CDC}"/>
              </a:ext>
            </a:extLst>
          </p:cNvPr>
          <p:cNvGraphicFramePr>
            <a:graphicFrameLocks noGrp="1"/>
          </p:cNvGraphicFramePr>
          <p:nvPr>
            <p:extLst>
              <p:ext uri="{D42A27DB-BD31-4B8C-83A1-F6EECF244321}">
                <p14:modId xmlns:p14="http://schemas.microsoft.com/office/powerpoint/2010/main" val="2336852594"/>
              </p:ext>
            </p:extLst>
          </p:nvPr>
        </p:nvGraphicFramePr>
        <p:xfrm>
          <a:off x="2663405" y="4462947"/>
          <a:ext cx="3817190" cy="763438"/>
        </p:xfrm>
        <a:graphic>
          <a:graphicData uri="http://schemas.openxmlformats.org/drawingml/2006/table">
            <a:tbl>
              <a:tblPr firstRow="1" bandRow="1">
                <a:tableStyleId>{5940675A-B579-460E-94D1-54222C63F5DA}</a:tableStyleId>
              </a:tblPr>
              <a:tblGrid>
                <a:gridCol w="763438">
                  <a:extLst>
                    <a:ext uri="{9D8B030D-6E8A-4147-A177-3AD203B41FA5}">
                      <a16:colId xmlns:a16="http://schemas.microsoft.com/office/drawing/2014/main" val="1466690486"/>
                    </a:ext>
                  </a:extLst>
                </a:gridCol>
                <a:gridCol w="763438">
                  <a:extLst>
                    <a:ext uri="{9D8B030D-6E8A-4147-A177-3AD203B41FA5}">
                      <a16:colId xmlns:a16="http://schemas.microsoft.com/office/drawing/2014/main" val="2056441610"/>
                    </a:ext>
                  </a:extLst>
                </a:gridCol>
                <a:gridCol w="763438">
                  <a:extLst>
                    <a:ext uri="{9D8B030D-6E8A-4147-A177-3AD203B41FA5}">
                      <a16:colId xmlns:a16="http://schemas.microsoft.com/office/drawing/2014/main" val="2129690643"/>
                    </a:ext>
                  </a:extLst>
                </a:gridCol>
                <a:gridCol w="763438">
                  <a:extLst>
                    <a:ext uri="{9D8B030D-6E8A-4147-A177-3AD203B41FA5}">
                      <a16:colId xmlns:a16="http://schemas.microsoft.com/office/drawing/2014/main" val="1350632419"/>
                    </a:ext>
                  </a:extLst>
                </a:gridCol>
                <a:gridCol w="763438">
                  <a:extLst>
                    <a:ext uri="{9D8B030D-6E8A-4147-A177-3AD203B41FA5}">
                      <a16:colId xmlns:a16="http://schemas.microsoft.com/office/drawing/2014/main" val="1274252539"/>
                    </a:ext>
                  </a:extLst>
                </a:gridCol>
              </a:tblGrid>
              <a:tr h="763438">
                <a:tc>
                  <a:txBody>
                    <a:bodyPr/>
                    <a:lstStyle/>
                    <a:p>
                      <a:pPr algn="ctr"/>
                      <a:r>
                        <a:rPr lang="en-GB" sz="2800" b="1" dirty="0">
                          <a:solidFill>
                            <a:srgbClr val="FF0000"/>
                          </a:solidFill>
                          <a:latin typeface="Century Gothic" panose="020B0502020202020204" pitchFamily="34" charset="0"/>
                        </a:rPr>
                        <a:t>11</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2800" b="1" dirty="0">
                          <a:latin typeface="Century Gothic" panose="020B0502020202020204" pitchFamily="34" charset="0"/>
                        </a:rPr>
                        <a:t>x</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9</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latin typeface="Century Gothic" panose="020B0502020202020204" pitchFamily="34" charset="0"/>
                        </a:rPr>
                        <a:t>=</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99</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extLst>
                  <a:ext uri="{0D108BD9-81ED-4DB2-BD59-A6C34878D82A}">
                    <a16:rowId xmlns:a16="http://schemas.microsoft.com/office/drawing/2014/main" val="2098221249"/>
                  </a:ext>
                </a:extLst>
              </a:tr>
            </a:tbl>
          </a:graphicData>
        </a:graphic>
      </p:graphicFrame>
    </p:spTree>
    <p:extLst>
      <p:ext uri="{BB962C8B-B14F-4D97-AF65-F5344CB8AC3E}">
        <p14:creationId xmlns:p14="http://schemas.microsoft.com/office/powerpoint/2010/main" val="1891713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Junior is making an array with counters to represent the calculation 4 x 9 = 36.</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He adds some counters to show how he would calculate 6 x 9.</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and correct his mistake.</a:t>
            </a:r>
          </a:p>
          <a:p>
            <a:pPr algn="ctr"/>
            <a:endParaRPr lang="en-GB" sz="2000" b="1" dirty="0">
              <a:solidFill>
                <a:schemeClr val="tx1"/>
              </a:solidFill>
              <a:latin typeface="Century Gothic" panose="020B0502020202020204" pitchFamily="34" charset="0"/>
            </a:endParaRPr>
          </a:p>
          <a:p>
            <a:pPr lvl="0"/>
            <a:endParaRPr lang="en-GB" sz="2800" dirty="0">
              <a:solidFill>
                <a:srgbClr val="E7E6E6">
                  <a:lumMod val="25000"/>
                </a:srgbClr>
              </a:solidFill>
              <a:latin typeface="SassoonCRInfantMedium" panose="02000603020000020003" pitchFamily="2"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16" name="Group 15">
            <a:extLst>
              <a:ext uri="{FF2B5EF4-FFF2-40B4-BE49-F238E27FC236}">
                <a16:creationId xmlns:a16="http://schemas.microsoft.com/office/drawing/2014/main" id="{BC46F1B4-4F98-445B-9139-3DFD8825ADC0}"/>
              </a:ext>
            </a:extLst>
          </p:cNvPr>
          <p:cNvGrpSpPr>
            <a:grpSpLocks noChangeAspect="1"/>
          </p:cNvGrpSpPr>
          <p:nvPr/>
        </p:nvGrpSpPr>
        <p:grpSpPr>
          <a:xfrm>
            <a:off x="2778373" y="1628907"/>
            <a:ext cx="3587253" cy="1171591"/>
            <a:chOff x="1732547" y="1722923"/>
            <a:chExt cx="4831885" cy="1578086"/>
          </a:xfrm>
        </p:grpSpPr>
        <p:grpSp>
          <p:nvGrpSpPr>
            <p:cNvPr id="6" name="Group 5">
              <a:extLst>
                <a:ext uri="{FF2B5EF4-FFF2-40B4-BE49-F238E27FC236}">
                  <a16:creationId xmlns:a16="http://schemas.microsoft.com/office/drawing/2014/main" id="{9079F88E-6F30-4850-9E34-3C3B82231116}"/>
                </a:ext>
              </a:extLst>
            </p:cNvPr>
            <p:cNvGrpSpPr/>
            <p:nvPr/>
          </p:nvGrpSpPr>
          <p:grpSpPr>
            <a:xfrm>
              <a:off x="1732547" y="1722923"/>
              <a:ext cx="4831885" cy="327259"/>
              <a:chOff x="1732547" y="1722923"/>
              <a:chExt cx="4831885" cy="327259"/>
            </a:xfrm>
          </p:grpSpPr>
          <p:sp>
            <p:nvSpPr>
              <p:cNvPr id="5" name="Oval 4">
                <a:extLst>
                  <a:ext uri="{FF2B5EF4-FFF2-40B4-BE49-F238E27FC236}">
                    <a16:creationId xmlns:a16="http://schemas.microsoft.com/office/drawing/2014/main" id="{5D37F80D-5AD6-4EE1-BE34-05FA3C850626}"/>
                  </a:ext>
                </a:extLst>
              </p:cNvPr>
              <p:cNvSpPr>
                <a:spLocks noChangeAspect="1"/>
              </p:cNvSpPr>
              <p:nvPr/>
            </p:nvSpPr>
            <p:spPr>
              <a:xfrm>
                <a:off x="1732547"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D4066EC7-6D07-41E0-BBC4-29DF33E6F26B}"/>
                  </a:ext>
                </a:extLst>
              </p:cNvPr>
              <p:cNvSpPr>
                <a:spLocks noChangeAspect="1"/>
              </p:cNvSpPr>
              <p:nvPr/>
            </p:nvSpPr>
            <p:spPr>
              <a:xfrm>
                <a:off x="623717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D9CD60D5-81EC-49B3-A823-A0CCC249D350}"/>
                  </a:ext>
                </a:extLst>
              </p:cNvPr>
              <p:cNvSpPr>
                <a:spLocks noChangeAspect="1"/>
              </p:cNvSpPr>
              <p:nvPr/>
            </p:nvSpPr>
            <p:spPr>
              <a:xfrm>
                <a:off x="2295625"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7C9C4F61-ED70-47B6-B9E2-85DB26102DB1}"/>
                  </a:ext>
                </a:extLst>
              </p:cNvPr>
              <p:cNvSpPr>
                <a:spLocks noChangeAspect="1"/>
              </p:cNvSpPr>
              <p:nvPr/>
            </p:nvSpPr>
            <p:spPr>
              <a:xfrm>
                <a:off x="567409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F9B7E570-0790-4553-B812-1A62B52E85B7}"/>
                  </a:ext>
                </a:extLst>
              </p:cNvPr>
              <p:cNvSpPr>
                <a:spLocks noChangeAspect="1"/>
              </p:cNvSpPr>
              <p:nvPr/>
            </p:nvSpPr>
            <p:spPr>
              <a:xfrm>
                <a:off x="285870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D8BF4A07-54A4-4715-90C2-3F4B99C0B5FB}"/>
                  </a:ext>
                </a:extLst>
              </p:cNvPr>
              <p:cNvSpPr>
                <a:spLocks noChangeAspect="1"/>
              </p:cNvSpPr>
              <p:nvPr/>
            </p:nvSpPr>
            <p:spPr>
              <a:xfrm>
                <a:off x="5111015"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C3B69B9D-03BB-4EF4-BCF9-9E65579CC13D}"/>
                  </a:ext>
                </a:extLst>
              </p:cNvPr>
              <p:cNvSpPr>
                <a:spLocks noChangeAspect="1"/>
              </p:cNvSpPr>
              <p:nvPr/>
            </p:nvSpPr>
            <p:spPr>
              <a:xfrm>
                <a:off x="3421781"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DC3561EA-4474-4E37-9CED-C859A3281D4A}"/>
                  </a:ext>
                </a:extLst>
              </p:cNvPr>
              <p:cNvSpPr>
                <a:spLocks noChangeAspect="1"/>
              </p:cNvSpPr>
              <p:nvPr/>
            </p:nvSpPr>
            <p:spPr>
              <a:xfrm>
                <a:off x="4547937"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24398C32-2148-414A-9B29-2C51396FCE9A}"/>
                  </a:ext>
                </a:extLst>
              </p:cNvPr>
              <p:cNvSpPr>
                <a:spLocks noChangeAspect="1"/>
              </p:cNvSpPr>
              <p:nvPr/>
            </p:nvSpPr>
            <p:spPr>
              <a:xfrm>
                <a:off x="3984859"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7" name="Group 26">
              <a:extLst>
                <a:ext uri="{FF2B5EF4-FFF2-40B4-BE49-F238E27FC236}">
                  <a16:creationId xmlns:a16="http://schemas.microsoft.com/office/drawing/2014/main" id="{7C5C41D2-6755-407C-AF2B-458ECE94B2A8}"/>
                </a:ext>
              </a:extLst>
            </p:cNvPr>
            <p:cNvGrpSpPr/>
            <p:nvPr/>
          </p:nvGrpSpPr>
          <p:grpSpPr>
            <a:xfrm>
              <a:off x="1732547" y="2973750"/>
              <a:ext cx="4831885" cy="327259"/>
              <a:chOff x="1732547" y="1722923"/>
              <a:chExt cx="4831885" cy="327259"/>
            </a:xfrm>
          </p:grpSpPr>
          <p:sp>
            <p:nvSpPr>
              <p:cNvPr id="28" name="Oval 27">
                <a:extLst>
                  <a:ext uri="{FF2B5EF4-FFF2-40B4-BE49-F238E27FC236}">
                    <a16:creationId xmlns:a16="http://schemas.microsoft.com/office/drawing/2014/main" id="{864EEE4F-6990-4674-BEFA-6900A73383D0}"/>
                  </a:ext>
                </a:extLst>
              </p:cNvPr>
              <p:cNvSpPr>
                <a:spLocks noChangeAspect="1"/>
              </p:cNvSpPr>
              <p:nvPr/>
            </p:nvSpPr>
            <p:spPr>
              <a:xfrm>
                <a:off x="1732547"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AFF3F2F7-9F07-4FF8-ABA3-89C5D0036EB8}"/>
                  </a:ext>
                </a:extLst>
              </p:cNvPr>
              <p:cNvSpPr>
                <a:spLocks noChangeAspect="1"/>
              </p:cNvSpPr>
              <p:nvPr/>
            </p:nvSpPr>
            <p:spPr>
              <a:xfrm>
                <a:off x="623717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FD78068E-ACF5-4AFC-9806-D085C492C254}"/>
                  </a:ext>
                </a:extLst>
              </p:cNvPr>
              <p:cNvSpPr>
                <a:spLocks noChangeAspect="1"/>
              </p:cNvSpPr>
              <p:nvPr/>
            </p:nvSpPr>
            <p:spPr>
              <a:xfrm>
                <a:off x="2295625"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F8F2CD75-5BDB-42D3-B29D-C270FEB5D460}"/>
                  </a:ext>
                </a:extLst>
              </p:cNvPr>
              <p:cNvSpPr>
                <a:spLocks noChangeAspect="1"/>
              </p:cNvSpPr>
              <p:nvPr/>
            </p:nvSpPr>
            <p:spPr>
              <a:xfrm>
                <a:off x="567409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92C8A03E-684E-42D0-871F-2D850DBE4808}"/>
                  </a:ext>
                </a:extLst>
              </p:cNvPr>
              <p:cNvSpPr>
                <a:spLocks noChangeAspect="1"/>
              </p:cNvSpPr>
              <p:nvPr/>
            </p:nvSpPr>
            <p:spPr>
              <a:xfrm>
                <a:off x="285870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87A85B60-DF7C-4921-B3D9-D44C8DBD4DA1}"/>
                  </a:ext>
                </a:extLst>
              </p:cNvPr>
              <p:cNvSpPr>
                <a:spLocks noChangeAspect="1"/>
              </p:cNvSpPr>
              <p:nvPr/>
            </p:nvSpPr>
            <p:spPr>
              <a:xfrm>
                <a:off x="5111015"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a:extLst>
                  <a:ext uri="{FF2B5EF4-FFF2-40B4-BE49-F238E27FC236}">
                    <a16:creationId xmlns:a16="http://schemas.microsoft.com/office/drawing/2014/main" id="{EA24D486-C616-4F77-BB7D-86D321574000}"/>
                  </a:ext>
                </a:extLst>
              </p:cNvPr>
              <p:cNvSpPr>
                <a:spLocks noChangeAspect="1"/>
              </p:cNvSpPr>
              <p:nvPr/>
            </p:nvSpPr>
            <p:spPr>
              <a:xfrm>
                <a:off x="3421781"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05B94C62-0593-4EBB-9F26-4FB7A71C1A89}"/>
                  </a:ext>
                </a:extLst>
              </p:cNvPr>
              <p:cNvSpPr>
                <a:spLocks noChangeAspect="1"/>
              </p:cNvSpPr>
              <p:nvPr/>
            </p:nvSpPr>
            <p:spPr>
              <a:xfrm>
                <a:off x="4547937"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3AEB3BD7-B2C4-4D15-BDAB-B9A83B79CB2E}"/>
                  </a:ext>
                </a:extLst>
              </p:cNvPr>
              <p:cNvSpPr>
                <a:spLocks noChangeAspect="1"/>
              </p:cNvSpPr>
              <p:nvPr/>
            </p:nvSpPr>
            <p:spPr>
              <a:xfrm>
                <a:off x="3984859"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7" name="Group 36">
              <a:extLst>
                <a:ext uri="{FF2B5EF4-FFF2-40B4-BE49-F238E27FC236}">
                  <a16:creationId xmlns:a16="http://schemas.microsoft.com/office/drawing/2014/main" id="{5458EBCD-FF7B-48B2-A319-5255665E898E}"/>
                </a:ext>
              </a:extLst>
            </p:cNvPr>
            <p:cNvGrpSpPr/>
            <p:nvPr/>
          </p:nvGrpSpPr>
          <p:grpSpPr>
            <a:xfrm>
              <a:off x="1732547" y="2556807"/>
              <a:ext cx="4831885" cy="327259"/>
              <a:chOff x="1732547" y="1722923"/>
              <a:chExt cx="4831885" cy="327259"/>
            </a:xfrm>
          </p:grpSpPr>
          <p:sp>
            <p:nvSpPr>
              <p:cNvPr id="38" name="Oval 37">
                <a:extLst>
                  <a:ext uri="{FF2B5EF4-FFF2-40B4-BE49-F238E27FC236}">
                    <a16:creationId xmlns:a16="http://schemas.microsoft.com/office/drawing/2014/main" id="{120D4544-A350-4D74-859A-64B011D22534}"/>
                  </a:ext>
                </a:extLst>
              </p:cNvPr>
              <p:cNvSpPr>
                <a:spLocks noChangeAspect="1"/>
              </p:cNvSpPr>
              <p:nvPr/>
            </p:nvSpPr>
            <p:spPr>
              <a:xfrm>
                <a:off x="1732547"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a16="http://schemas.microsoft.com/office/drawing/2014/main" id="{B0DC5AFE-247F-46E7-BA47-937281C3EBD9}"/>
                  </a:ext>
                </a:extLst>
              </p:cNvPr>
              <p:cNvSpPr>
                <a:spLocks noChangeAspect="1"/>
              </p:cNvSpPr>
              <p:nvPr/>
            </p:nvSpPr>
            <p:spPr>
              <a:xfrm>
                <a:off x="623717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0F7D4A9A-AA0E-4AF3-9588-F0B6C4908FA4}"/>
                  </a:ext>
                </a:extLst>
              </p:cNvPr>
              <p:cNvSpPr>
                <a:spLocks noChangeAspect="1"/>
              </p:cNvSpPr>
              <p:nvPr/>
            </p:nvSpPr>
            <p:spPr>
              <a:xfrm>
                <a:off x="2295625"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a16="http://schemas.microsoft.com/office/drawing/2014/main" id="{7A2D770C-1233-49F7-9204-86D9679598F6}"/>
                  </a:ext>
                </a:extLst>
              </p:cNvPr>
              <p:cNvSpPr>
                <a:spLocks noChangeAspect="1"/>
              </p:cNvSpPr>
              <p:nvPr/>
            </p:nvSpPr>
            <p:spPr>
              <a:xfrm>
                <a:off x="567409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96CAA82C-0A4F-4726-B3F4-F1AF3CD01215}"/>
                  </a:ext>
                </a:extLst>
              </p:cNvPr>
              <p:cNvSpPr>
                <a:spLocks noChangeAspect="1"/>
              </p:cNvSpPr>
              <p:nvPr/>
            </p:nvSpPr>
            <p:spPr>
              <a:xfrm>
                <a:off x="285870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910B56AF-7E79-4E46-8CA1-36A4D68A48C6}"/>
                  </a:ext>
                </a:extLst>
              </p:cNvPr>
              <p:cNvSpPr>
                <a:spLocks noChangeAspect="1"/>
              </p:cNvSpPr>
              <p:nvPr/>
            </p:nvSpPr>
            <p:spPr>
              <a:xfrm>
                <a:off x="5111015"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58461B95-DEC1-4B82-9DCA-CDC00CAAB48C}"/>
                  </a:ext>
                </a:extLst>
              </p:cNvPr>
              <p:cNvSpPr>
                <a:spLocks noChangeAspect="1"/>
              </p:cNvSpPr>
              <p:nvPr/>
            </p:nvSpPr>
            <p:spPr>
              <a:xfrm>
                <a:off x="3421781"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9DF4BEA8-51D5-42A1-9613-3CF573604FF3}"/>
                  </a:ext>
                </a:extLst>
              </p:cNvPr>
              <p:cNvSpPr>
                <a:spLocks noChangeAspect="1"/>
              </p:cNvSpPr>
              <p:nvPr/>
            </p:nvSpPr>
            <p:spPr>
              <a:xfrm>
                <a:off x="4547937"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D6314E38-57AC-4325-B73E-F1436249E7A9}"/>
                  </a:ext>
                </a:extLst>
              </p:cNvPr>
              <p:cNvSpPr>
                <a:spLocks noChangeAspect="1"/>
              </p:cNvSpPr>
              <p:nvPr/>
            </p:nvSpPr>
            <p:spPr>
              <a:xfrm>
                <a:off x="3984859"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7" name="Group 46">
              <a:extLst>
                <a:ext uri="{FF2B5EF4-FFF2-40B4-BE49-F238E27FC236}">
                  <a16:creationId xmlns:a16="http://schemas.microsoft.com/office/drawing/2014/main" id="{A3B660C3-F565-43AD-A0BC-514472E2861F}"/>
                </a:ext>
              </a:extLst>
            </p:cNvPr>
            <p:cNvGrpSpPr/>
            <p:nvPr/>
          </p:nvGrpSpPr>
          <p:grpSpPr>
            <a:xfrm>
              <a:off x="1732547" y="2139865"/>
              <a:ext cx="4831885" cy="327259"/>
              <a:chOff x="1732547" y="1722923"/>
              <a:chExt cx="4831885" cy="327259"/>
            </a:xfrm>
          </p:grpSpPr>
          <p:sp>
            <p:nvSpPr>
              <p:cNvPr id="48" name="Oval 47">
                <a:extLst>
                  <a:ext uri="{FF2B5EF4-FFF2-40B4-BE49-F238E27FC236}">
                    <a16:creationId xmlns:a16="http://schemas.microsoft.com/office/drawing/2014/main" id="{0F143B2C-8611-4240-9330-E84FCDAED814}"/>
                  </a:ext>
                </a:extLst>
              </p:cNvPr>
              <p:cNvSpPr>
                <a:spLocks noChangeAspect="1"/>
              </p:cNvSpPr>
              <p:nvPr/>
            </p:nvSpPr>
            <p:spPr>
              <a:xfrm>
                <a:off x="1732547"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57D94055-1ABD-4116-B862-173EC75418B4}"/>
                  </a:ext>
                </a:extLst>
              </p:cNvPr>
              <p:cNvSpPr>
                <a:spLocks noChangeAspect="1"/>
              </p:cNvSpPr>
              <p:nvPr/>
            </p:nvSpPr>
            <p:spPr>
              <a:xfrm>
                <a:off x="623717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a:extLst>
                  <a:ext uri="{FF2B5EF4-FFF2-40B4-BE49-F238E27FC236}">
                    <a16:creationId xmlns:a16="http://schemas.microsoft.com/office/drawing/2014/main" id="{885380C0-8D2A-4D1F-849B-E22C8E9FD40F}"/>
                  </a:ext>
                </a:extLst>
              </p:cNvPr>
              <p:cNvSpPr>
                <a:spLocks noChangeAspect="1"/>
              </p:cNvSpPr>
              <p:nvPr/>
            </p:nvSpPr>
            <p:spPr>
              <a:xfrm>
                <a:off x="2295625"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id="{068BC560-E819-4040-B89E-C7AA2AAD2E9C}"/>
                  </a:ext>
                </a:extLst>
              </p:cNvPr>
              <p:cNvSpPr>
                <a:spLocks noChangeAspect="1"/>
              </p:cNvSpPr>
              <p:nvPr/>
            </p:nvSpPr>
            <p:spPr>
              <a:xfrm>
                <a:off x="567409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93E8B685-F9E0-43F9-817F-894848B98FD7}"/>
                  </a:ext>
                </a:extLst>
              </p:cNvPr>
              <p:cNvSpPr>
                <a:spLocks noChangeAspect="1"/>
              </p:cNvSpPr>
              <p:nvPr/>
            </p:nvSpPr>
            <p:spPr>
              <a:xfrm>
                <a:off x="285870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A111C0DA-1237-471C-81B4-CD54395E2A54}"/>
                  </a:ext>
                </a:extLst>
              </p:cNvPr>
              <p:cNvSpPr>
                <a:spLocks noChangeAspect="1"/>
              </p:cNvSpPr>
              <p:nvPr/>
            </p:nvSpPr>
            <p:spPr>
              <a:xfrm>
                <a:off x="5111015"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a:extLst>
                  <a:ext uri="{FF2B5EF4-FFF2-40B4-BE49-F238E27FC236}">
                    <a16:creationId xmlns:a16="http://schemas.microsoft.com/office/drawing/2014/main" id="{A1F9A78F-7767-4A0C-9912-813893E3ED58}"/>
                  </a:ext>
                </a:extLst>
              </p:cNvPr>
              <p:cNvSpPr>
                <a:spLocks noChangeAspect="1"/>
              </p:cNvSpPr>
              <p:nvPr/>
            </p:nvSpPr>
            <p:spPr>
              <a:xfrm>
                <a:off x="3421781"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6434E219-B2DD-4185-AEF0-E5D1220F888C}"/>
                  </a:ext>
                </a:extLst>
              </p:cNvPr>
              <p:cNvSpPr>
                <a:spLocks noChangeAspect="1"/>
              </p:cNvSpPr>
              <p:nvPr/>
            </p:nvSpPr>
            <p:spPr>
              <a:xfrm>
                <a:off x="4547937"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DE14DC3B-F018-4EA4-B4CE-36DDEDA57E4E}"/>
                  </a:ext>
                </a:extLst>
              </p:cNvPr>
              <p:cNvSpPr>
                <a:spLocks noChangeAspect="1"/>
              </p:cNvSpPr>
              <p:nvPr/>
            </p:nvSpPr>
            <p:spPr>
              <a:xfrm>
                <a:off x="3984859"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244" name="Group 243">
            <a:extLst>
              <a:ext uri="{FF2B5EF4-FFF2-40B4-BE49-F238E27FC236}">
                <a16:creationId xmlns:a16="http://schemas.microsoft.com/office/drawing/2014/main" id="{0030D375-3215-4177-8E4F-AEC628CF1BA3}"/>
              </a:ext>
            </a:extLst>
          </p:cNvPr>
          <p:cNvGrpSpPr/>
          <p:nvPr/>
        </p:nvGrpSpPr>
        <p:grpSpPr>
          <a:xfrm>
            <a:off x="2377843" y="3534709"/>
            <a:ext cx="4388315" cy="1117864"/>
            <a:chOff x="2778373" y="3525084"/>
            <a:chExt cx="4388315" cy="1117864"/>
          </a:xfrm>
        </p:grpSpPr>
        <p:grpSp>
          <p:nvGrpSpPr>
            <p:cNvPr id="195" name="Group 194">
              <a:extLst>
                <a:ext uri="{FF2B5EF4-FFF2-40B4-BE49-F238E27FC236}">
                  <a16:creationId xmlns:a16="http://schemas.microsoft.com/office/drawing/2014/main" id="{720B336B-C633-4DBB-B50E-78154BC71055}"/>
                </a:ext>
              </a:extLst>
            </p:cNvPr>
            <p:cNvGrpSpPr/>
            <p:nvPr/>
          </p:nvGrpSpPr>
          <p:grpSpPr>
            <a:xfrm>
              <a:off x="2778373" y="3525084"/>
              <a:ext cx="4388315" cy="242961"/>
              <a:chOff x="2778373" y="3525084"/>
              <a:chExt cx="4388315" cy="242961"/>
            </a:xfrm>
          </p:grpSpPr>
          <p:sp>
            <p:nvSpPr>
              <p:cNvPr id="170" name="Oval 169">
                <a:extLst>
                  <a:ext uri="{FF2B5EF4-FFF2-40B4-BE49-F238E27FC236}">
                    <a16:creationId xmlns:a16="http://schemas.microsoft.com/office/drawing/2014/main" id="{B94A4289-52BD-4E55-B0C5-22CF58430444}"/>
                  </a:ext>
                </a:extLst>
              </p:cNvPr>
              <p:cNvSpPr>
                <a:spLocks noChangeAspect="1"/>
              </p:cNvSpPr>
              <p:nvPr/>
            </p:nvSpPr>
            <p:spPr>
              <a:xfrm>
                <a:off x="277837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1" name="Oval 170">
                <a:extLst>
                  <a:ext uri="{FF2B5EF4-FFF2-40B4-BE49-F238E27FC236}">
                    <a16:creationId xmlns:a16="http://schemas.microsoft.com/office/drawing/2014/main" id="{AD75E3C0-F307-4F2C-B6D4-07B826494E15}"/>
                  </a:ext>
                </a:extLst>
              </p:cNvPr>
              <p:cNvSpPr>
                <a:spLocks noChangeAspect="1"/>
              </p:cNvSpPr>
              <p:nvPr/>
            </p:nvSpPr>
            <p:spPr>
              <a:xfrm>
                <a:off x="609465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2" name="Oval 171">
                <a:extLst>
                  <a:ext uri="{FF2B5EF4-FFF2-40B4-BE49-F238E27FC236}">
                    <a16:creationId xmlns:a16="http://schemas.microsoft.com/office/drawing/2014/main" id="{741D5664-FFDB-4844-8D65-21F1833DF47A}"/>
                  </a:ext>
                </a:extLst>
              </p:cNvPr>
              <p:cNvSpPr>
                <a:spLocks noChangeAspect="1"/>
              </p:cNvSpPr>
              <p:nvPr/>
            </p:nvSpPr>
            <p:spPr>
              <a:xfrm>
                <a:off x="319290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3" name="Oval 172">
                <a:extLst>
                  <a:ext uri="{FF2B5EF4-FFF2-40B4-BE49-F238E27FC236}">
                    <a16:creationId xmlns:a16="http://schemas.microsoft.com/office/drawing/2014/main" id="{7F31E300-A59B-4387-BB52-95372518EAE2}"/>
                  </a:ext>
                </a:extLst>
              </p:cNvPr>
              <p:cNvSpPr>
                <a:spLocks noChangeAspect="1"/>
              </p:cNvSpPr>
              <p:nvPr/>
            </p:nvSpPr>
            <p:spPr>
              <a:xfrm>
                <a:off x="568011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4" name="Oval 173">
                <a:extLst>
                  <a:ext uri="{FF2B5EF4-FFF2-40B4-BE49-F238E27FC236}">
                    <a16:creationId xmlns:a16="http://schemas.microsoft.com/office/drawing/2014/main" id="{3837782C-15F6-4713-8FC1-9210B1EE816C}"/>
                  </a:ext>
                </a:extLst>
              </p:cNvPr>
              <p:cNvSpPr>
                <a:spLocks noChangeAspect="1"/>
              </p:cNvSpPr>
              <p:nvPr/>
            </p:nvSpPr>
            <p:spPr>
              <a:xfrm>
                <a:off x="360744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5" name="Oval 174">
                <a:extLst>
                  <a:ext uri="{FF2B5EF4-FFF2-40B4-BE49-F238E27FC236}">
                    <a16:creationId xmlns:a16="http://schemas.microsoft.com/office/drawing/2014/main" id="{14A3B7FF-35E2-450F-B405-70F07E79D98A}"/>
                  </a:ext>
                </a:extLst>
              </p:cNvPr>
              <p:cNvSpPr>
                <a:spLocks noChangeAspect="1"/>
              </p:cNvSpPr>
              <p:nvPr/>
            </p:nvSpPr>
            <p:spPr>
              <a:xfrm>
                <a:off x="526558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6" name="Oval 175">
                <a:extLst>
                  <a:ext uri="{FF2B5EF4-FFF2-40B4-BE49-F238E27FC236}">
                    <a16:creationId xmlns:a16="http://schemas.microsoft.com/office/drawing/2014/main" id="{0EC4DB38-C5BC-48B5-BBD7-4F64E7137AC9}"/>
                  </a:ext>
                </a:extLst>
              </p:cNvPr>
              <p:cNvSpPr>
                <a:spLocks noChangeAspect="1"/>
              </p:cNvSpPr>
              <p:nvPr/>
            </p:nvSpPr>
            <p:spPr>
              <a:xfrm>
                <a:off x="402197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7" name="Oval 176">
                <a:extLst>
                  <a:ext uri="{FF2B5EF4-FFF2-40B4-BE49-F238E27FC236}">
                    <a16:creationId xmlns:a16="http://schemas.microsoft.com/office/drawing/2014/main" id="{2D101515-462D-4811-8FEF-4076A360FA45}"/>
                  </a:ext>
                </a:extLst>
              </p:cNvPr>
              <p:cNvSpPr>
                <a:spLocks noChangeAspect="1"/>
              </p:cNvSpPr>
              <p:nvPr/>
            </p:nvSpPr>
            <p:spPr>
              <a:xfrm>
                <a:off x="485104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8" name="Oval 177">
                <a:extLst>
                  <a:ext uri="{FF2B5EF4-FFF2-40B4-BE49-F238E27FC236}">
                    <a16:creationId xmlns:a16="http://schemas.microsoft.com/office/drawing/2014/main" id="{3A02125F-5CF2-47FE-8B8B-60DB28D22E48}"/>
                  </a:ext>
                </a:extLst>
              </p:cNvPr>
              <p:cNvSpPr>
                <a:spLocks noChangeAspect="1"/>
              </p:cNvSpPr>
              <p:nvPr/>
            </p:nvSpPr>
            <p:spPr>
              <a:xfrm>
                <a:off x="443651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7" name="Oval 186">
                <a:extLst>
                  <a:ext uri="{FF2B5EF4-FFF2-40B4-BE49-F238E27FC236}">
                    <a16:creationId xmlns:a16="http://schemas.microsoft.com/office/drawing/2014/main" id="{40A29FB2-5B94-4CF0-96D0-0DCF7FC7E664}"/>
                  </a:ext>
                </a:extLst>
              </p:cNvPr>
              <p:cNvSpPr>
                <a:spLocks noChangeAspect="1"/>
              </p:cNvSpPr>
              <p:nvPr/>
            </p:nvSpPr>
            <p:spPr>
              <a:xfrm>
                <a:off x="6923727" y="3525084"/>
                <a:ext cx="242961" cy="242961"/>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8" name="Oval 187">
                <a:extLst>
                  <a:ext uri="{FF2B5EF4-FFF2-40B4-BE49-F238E27FC236}">
                    <a16:creationId xmlns:a16="http://schemas.microsoft.com/office/drawing/2014/main" id="{4829A0B5-69F3-403E-A20E-07C68636B4FE}"/>
                  </a:ext>
                </a:extLst>
              </p:cNvPr>
              <p:cNvSpPr>
                <a:spLocks noChangeAspect="1"/>
              </p:cNvSpPr>
              <p:nvPr/>
            </p:nvSpPr>
            <p:spPr>
              <a:xfrm>
                <a:off x="6509188" y="3525084"/>
                <a:ext cx="242961" cy="242961"/>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08" name="Group 207">
              <a:extLst>
                <a:ext uri="{FF2B5EF4-FFF2-40B4-BE49-F238E27FC236}">
                  <a16:creationId xmlns:a16="http://schemas.microsoft.com/office/drawing/2014/main" id="{586B9960-43C7-44A8-A1BC-09E957A9106D}"/>
                </a:ext>
              </a:extLst>
            </p:cNvPr>
            <p:cNvGrpSpPr/>
            <p:nvPr/>
          </p:nvGrpSpPr>
          <p:grpSpPr>
            <a:xfrm>
              <a:off x="2778373" y="3816718"/>
              <a:ext cx="4388315" cy="242961"/>
              <a:chOff x="2778373" y="3525084"/>
              <a:chExt cx="4388315" cy="242961"/>
            </a:xfrm>
          </p:grpSpPr>
          <p:sp>
            <p:nvSpPr>
              <p:cNvPr id="209" name="Oval 208">
                <a:extLst>
                  <a:ext uri="{FF2B5EF4-FFF2-40B4-BE49-F238E27FC236}">
                    <a16:creationId xmlns:a16="http://schemas.microsoft.com/office/drawing/2014/main" id="{36FB2E95-6ECA-444D-8F32-85ED74098D5F}"/>
                  </a:ext>
                </a:extLst>
              </p:cNvPr>
              <p:cNvSpPr>
                <a:spLocks noChangeAspect="1"/>
              </p:cNvSpPr>
              <p:nvPr/>
            </p:nvSpPr>
            <p:spPr>
              <a:xfrm>
                <a:off x="277837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0" name="Oval 209">
                <a:extLst>
                  <a:ext uri="{FF2B5EF4-FFF2-40B4-BE49-F238E27FC236}">
                    <a16:creationId xmlns:a16="http://schemas.microsoft.com/office/drawing/2014/main" id="{116A4B6B-4E4A-4282-A091-6AA5F0A1D777}"/>
                  </a:ext>
                </a:extLst>
              </p:cNvPr>
              <p:cNvSpPr>
                <a:spLocks noChangeAspect="1"/>
              </p:cNvSpPr>
              <p:nvPr/>
            </p:nvSpPr>
            <p:spPr>
              <a:xfrm>
                <a:off x="609465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1" name="Oval 210">
                <a:extLst>
                  <a:ext uri="{FF2B5EF4-FFF2-40B4-BE49-F238E27FC236}">
                    <a16:creationId xmlns:a16="http://schemas.microsoft.com/office/drawing/2014/main" id="{1C932D14-04D3-4F00-A8D7-BEA1DD96EE0C}"/>
                  </a:ext>
                </a:extLst>
              </p:cNvPr>
              <p:cNvSpPr>
                <a:spLocks noChangeAspect="1"/>
              </p:cNvSpPr>
              <p:nvPr/>
            </p:nvSpPr>
            <p:spPr>
              <a:xfrm>
                <a:off x="319290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2" name="Oval 211">
                <a:extLst>
                  <a:ext uri="{FF2B5EF4-FFF2-40B4-BE49-F238E27FC236}">
                    <a16:creationId xmlns:a16="http://schemas.microsoft.com/office/drawing/2014/main" id="{5AFFF7C2-50B7-492E-B6D1-8EBCD555A2DC}"/>
                  </a:ext>
                </a:extLst>
              </p:cNvPr>
              <p:cNvSpPr>
                <a:spLocks noChangeAspect="1"/>
              </p:cNvSpPr>
              <p:nvPr/>
            </p:nvSpPr>
            <p:spPr>
              <a:xfrm>
                <a:off x="568011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3" name="Oval 212">
                <a:extLst>
                  <a:ext uri="{FF2B5EF4-FFF2-40B4-BE49-F238E27FC236}">
                    <a16:creationId xmlns:a16="http://schemas.microsoft.com/office/drawing/2014/main" id="{D1D2E4FA-5486-4092-B7E5-8D03A06BB4D7}"/>
                  </a:ext>
                </a:extLst>
              </p:cNvPr>
              <p:cNvSpPr>
                <a:spLocks noChangeAspect="1"/>
              </p:cNvSpPr>
              <p:nvPr/>
            </p:nvSpPr>
            <p:spPr>
              <a:xfrm>
                <a:off x="360744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4" name="Oval 213">
                <a:extLst>
                  <a:ext uri="{FF2B5EF4-FFF2-40B4-BE49-F238E27FC236}">
                    <a16:creationId xmlns:a16="http://schemas.microsoft.com/office/drawing/2014/main" id="{37A92003-DB25-4E21-9FF7-A2C0D44E7A41}"/>
                  </a:ext>
                </a:extLst>
              </p:cNvPr>
              <p:cNvSpPr>
                <a:spLocks noChangeAspect="1"/>
              </p:cNvSpPr>
              <p:nvPr/>
            </p:nvSpPr>
            <p:spPr>
              <a:xfrm>
                <a:off x="526558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5" name="Oval 214">
                <a:extLst>
                  <a:ext uri="{FF2B5EF4-FFF2-40B4-BE49-F238E27FC236}">
                    <a16:creationId xmlns:a16="http://schemas.microsoft.com/office/drawing/2014/main" id="{2E679C28-B7EF-41EB-8A31-971AEDC66BC2}"/>
                  </a:ext>
                </a:extLst>
              </p:cNvPr>
              <p:cNvSpPr>
                <a:spLocks noChangeAspect="1"/>
              </p:cNvSpPr>
              <p:nvPr/>
            </p:nvSpPr>
            <p:spPr>
              <a:xfrm>
                <a:off x="402197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6" name="Oval 215">
                <a:extLst>
                  <a:ext uri="{FF2B5EF4-FFF2-40B4-BE49-F238E27FC236}">
                    <a16:creationId xmlns:a16="http://schemas.microsoft.com/office/drawing/2014/main" id="{CBF548B5-0DC8-4D46-8228-5B23810CC44A}"/>
                  </a:ext>
                </a:extLst>
              </p:cNvPr>
              <p:cNvSpPr>
                <a:spLocks noChangeAspect="1"/>
              </p:cNvSpPr>
              <p:nvPr/>
            </p:nvSpPr>
            <p:spPr>
              <a:xfrm>
                <a:off x="485104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7" name="Oval 216">
                <a:extLst>
                  <a:ext uri="{FF2B5EF4-FFF2-40B4-BE49-F238E27FC236}">
                    <a16:creationId xmlns:a16="http://schemas.microsoft.com/office/drawing/2014/main" id="{64CCB6A9-9EB1-4BDD-A440-9D88009B505D}"/>
                  </a:ext>
                </a:extLst>
              </p:cNvPr>
              <p:cNvSpPr>
                <a:spLocks noChangeAspect="1"/>
              </p:cNvSpPr>
              <p:nvPr/>
            </p:nvSpPr>
            <p:spPr>
              <a:xfrm>
                <a:off x="443651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8" name="Oval 217">
                <a:extLst>
                  <a:ext uri="{FF2B5EF4-FFF2-40B4-BE49-F238E27FC236}">
                    <a16:creationId xmlns:a16="http://schemas.microsoft.com/office/drawing/2014/main" id="{FD877AAA-DB6C-44BB-9A23-8D368F475AF9}"/>
                  </a:ext>
                </a:extLst>
              </p:cNvPr>
              <p:cNvSpPr>
                <a:spLocks noChangeAspect="1"/>
              </p:cNvSpPr>
              <p:nvPr/>
            </p:nvSpPr>
            <p:spPr>
              <a:xfrm>
                <a:off x="6923727" y="3525084"/>
                <a:ext cx="242961" cy="242961"/>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9" name="Oval 218">
                <a:extLst>
                  <a:ext uri="{FF2B5EF4-FFF2-40B4-BE49-F238E27FC236}">
                    <a16:creationId xmlns:a16="http://schemas.microsoft.com/office/drawing/2014/main" id="{2BE40B84-2DEB-465A-A08C-84CE359D54E7}"/>
                  </a:ext>
                </a:extLst>
              </p:cNvPr>
              <p:cNvSpPr>
                <a:spLocks noChangeAspect="1"/>
              </p:cNvSpPr>
              <p:nvPr/>
            </p:nvSpPr>
            <p:spPr>
              <a:xfrm>
                <a:off x="6509188" y="3525084"/>
                <a:ext cx="242961" cy="242961"/>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20" name="Group 219">
              <a:extLst>
                <a:ext uri="{FF2B5EF4-FFF2-40B4-BE49-F238E27FC236}">
                  <a16:creationId xmlns:a16="http://schemas.microsoft.com/office/drawing/2014/main" id="{711FC007-9510-4E8F-AFE8-847EBAE6E404}"/>
                </a:ext>
              </a:extLst>
            </p:cNvPr>
            <p:cNvGrpSpPr/>
            <p:nvPr/>
          </p:nvGrpSpPr>
          <p:grpSpPr>
            <a:xfrm>
              <a:off x="2778373" y="4108352"/>
              <a:ext cx="4388315" cy="242961"/>
              <a:chOff x="2778373" y="3525084"/>
              <a:chExt cx="4388315" cy="242961"/>
            </a:xfrm>
          </p:grpSpPr>
          <p:sp>
            <p:nvSpPr>
              <p:cNvPr id="221" name="Oval 220">
                <a:extLst>
                  <a:ext uri="{FF2B5EF4-FFF2-40B4-BE49-F238E27FC236}">
                    <a16:creationId xmlns:a16="http://schemas.microsoft.com/office/drawing/2014/main" id="{7EE416B9-6603-4007-BB3F-BDD80A065E36}"/>
                  </a:ext>
                </a:extLst>
              </p:cNvPr>
              <p:cNvSpPr>
                <a:spLocks noChangeAspect="1"/>
              </p:cNvSpPr>
              <p:nvPr/>
            </p:nvSpPr>
            <p:spPr>
              <a:xfrm>
                <a:off x="277837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2" name="Oval 221">
                <a:extLst>
                  <a:ext uri="{FF2B5EF4-FFF2-40B4-BE49-F238E27FC236}">
                    <a16:creationId xmlns:a16="http://schemas.microsoft.com/office/drawing/2014/main" id="{FF5AA26D-0655-4920-B5D7-6BEC46ED3A2C}"/>
                  </a:ext>
                </a:extLst>
              </p:cNvPr>
              <p:cNvSpPr>
                <a:spLocks noChangeAspect="1"/>
              </p:cNvSpPr>
              <p:nvPr/>
            </p:nvSpPr>
            <p:spPr>
              <a:xfrm>
                <a:off x="609465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3" name="Oval 222">
                <a:extLst>
                  <a:ext uri="{FF2B5EF4-FFF2-40B4-BE49-F238E27FC236}">
                    <a16:creationId xmlns:a16="http://schemas.microsoft.com/office/drawing/2014/main" id="{1F7BB2FD-85DA-49FC-ABD3-7304819C832B}"/>
                  </a:ext>
                </a:extLst>
              </p:cNvPr>
              <p:cNvSpPr>
                <a:spLocks noChangeAspect="1"/>
              </p:cNvSpPr>
              <p:nvPr/>
            </p:nvSpPr>
            <p:spPr>
              <a:xfrm>
                <a:off x="319290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4" name="Oval 223">
                <a:extLst>
                  <a:ext uri="{FF2B5EF4-FFF2-40B4-BE49-F238E27FC236}">
                    <a16:creationId xmlns:a16="http://schemas.microsoft.com/office/drawing/2014/main" id="{DA763AEE-08FD-46F4-8980-A0E3289E8711}"/>
                  </a:ext>
                </a:extLst>
              </p:cNvPr>
              <p:cNvSpPr>
                <a:spLocks noChangeAspect="1"/>
              </p:cNvSpPr>
              <p:nvPr/>
            </p:nvSpPr>
            <p:spPr>
              <a:xfrm>
                <a:off x="568011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5" name="Oval 224">
                <a:extLst>
                  <a:ext uri="{FF2B5EF4-FFF2-40B4-BE49-F238E27FC236}">
                    <a16:creationId xmlns:a16="http://schemas.microsoft.com/office/drawing/2014/main" id="{A71B851B-A655-4C88-A041-60A5A48A2351}"/>
                  </a:ext>
                </a:extLst>
              </p:cNvPr>
              <p:cNvSpPr>
                <a:spLocks noChangeAspect="1"/>
              </p:cNvSpPr>
              <p:nvPr/>
            </p:nvSpPr>
            <p:spPr>
              <a:xfrm>
                <a:off x="360744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6" name="Oval 225">
                <a:extLst>
                  <a:ext uri="{FF2B5EF4-FFF2-40B4-BE49-F238E27FC236}">
                    <a16:creationId xmlns:a16="http://schemas.microsoft.com/office/drawing/2014/main" id="{0584E4F5-2247-491F-98C0-988D130E7593}"/>
                  </a:ext>
                </a:extLst>
              </p:cNvPr>
              <p:cNvSpPr>
                <a:spLocks noChangeAspect="1"/>
              </p:cNvSpPr>
              <p:nvPr/>
            </p:nvSpPr>
            <p:spPr>
              <a:xfrm>
                <a:off x="526558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7" name="Oval 226">
                <a:extLst>
                  <a:ext uri="{FF2B5EF4-FFF2-40B4-BE49-F238E27FC236}">
                    <a16:creationId xmlns:a16="http://schemas.microsoft.com/office/drawing/2014/main" id="{BA0D5F73-04C7-43F4-817A-7527DCF932D4}"/>
                  </a:ext>
                </a:extLst>
              </p:cNvPr>
              <p:cNvSpPr>
                <a:spLocks noChangeAspect="1"/>
              </p:cNvSpPr>
              <p:nvPr/>
            </p:nvSpPr>
            <p:spPr>
              <a:xfrm>
                <a:off x="402197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8" name="Oval 227">
                <a:extLst>
                  <a:ext uri="{FF2B5EF4-FFF2-40B4-BE49-F238E27FC236}">
                    <a16:creationId xmlns:a16="http://schemas.microsoft.com/office/drawing/2014/main" id="{AFE0FA0B-5CF4-4A9A-9E82-08754BEB21C5}"/>
                  </a:ext>
                </a:extLst>
              </p:cNvPr>
              <p:cNvSpPr>
                <a:spLocks noChangeAspect="1"/>
              </p:cNvSpPr>
              <p:nvPr/>
            </p:nvSpPr>
            <p:spPr>
              <a:xfrm>
                <a:off x="485104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9" name="Oval 228">
                <a:extLst>
                  <a:ext uri="{FF2B5EF4-FFF2-40B4-BE49-F238E27FC236}">
                    <a16:creationId xmlns:a16="http://schemas.microsoft.com/office/drawing/2014/main" id="{521B967E-9587-4235-A8A3-4A482DF84FCB}"/>
                  </a:ext>
                </a:extLst>
              </p:cNvPr>
              <p:cNvSpPr>
                <a:spLocks noChangeAspect="1"/>
              </p:cNvSpPr>
              <p:nvPr/>
            </p:nvSpPr>
            <p:spPr>
              <a:xfrm>
                <a:off x="443651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0" name="Oval 229">
                <a:extLst>
                  <a:ext uri="{FF2B5EF4-FFF2-40B4-BE49-F238E27FC236}">
                    <a16:creationId xmlns:a16="http://schemas.microsoft.com/office/drawing/2014/main" id="{1B4711C1-7C71-4300-B5DD-6F526392FBEC}"/>
                  </a:ext>
                </a:extLst>
              </p:cNvPr>
              <p:cNvSpPr>
                <a:spLocks noChangeAspect="1"/>
              </p:cNvSpPr>
              <p:nvPr/>
            </p:nvSpPr>
            <p:spPr>
              <a:xfrm>
                <a:off x="6923727" y="3525084"/>
                <a:ext cx="242961" cy="242961"/>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1" name="Oval 230">
                <a:extLst>
                  <a:ext uri="{FF2B5EF4-FFF2-40B4-BE49-F238E27FC236}">
                    <a16:creationId xmlns:a16="http://schemas.microsoft.com/office/drawing/2014/main" id="{CD68CE25-86F0-4A46-8F84-92F607B59734}"/>
                  </a:ext>
                </a:extLst>
              </p:cNvPr>
              <p:cNvSpPr>
                <a:spLocks noChangeAspect="1"/>
              </p:cNvSpPr>
              <p:nvPr/>
            </p:nvSpPr>
            <p:spPr>
              <a:xfrm>
                <a:off x="6509188" y="3525084"/>
                <a:ext cx="242961" cy="242961"/>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2" name="Group 231">
              <a:extLst>
                <a:ext uri="{FF2B5EF4-FFF2-40B4-BE49-F238E27FC236}">
                  <a16:creationId xmlns:a16="http://schemas.microsoft.com/office/drawing/2014/main" id="{76923D7C-298B-4718-95FE-704D16063E70}"/>
                </a:ext>
              </a:extLst>
            </p:cNvPr>
            <p:cNvGrpSpPr/>
            <p:nvPr/>
          </p:nvGrpSpPr>
          <p:grpSpPr>
            <a:xfrm>
              <a:off x="2778373" y="4399987"/>
              <a:ext cx="4388315" cy="242961"/>
              <a:chOff x="2778373" y="3525084"/>
              <a:chExt cx="4388315" cy="242961"/>
            </a:xfrm>
          </p:grpSpPr>
          <p:sp>
            <p:nvSpPr>
              <p:cNvPr id="233" name="Oval 232">
                <a:extLst>
                  <a:ext uri="{FF2B5EF4-FFF2-40B4-BE49-F238E27FC236}">
                    <a16:creationId xmlns:a16="http://schemas.microsoft.com/office/drawing/2014/main" id="{A46D8B02-5CF8-4F1F-8D81-A1239B58E3BA}"/>
                  </a:ext>
                </a:extLst>
              </p:cNvPr>
              <p:cNvSpPr>
                <a:spLocks noChangeAspect="1"/>
              </p:cNvSpPr>
              <p:nvPr/>
            </p:nvSpPr>
            <p:spPr>
              <a:xfrm>
                <a:off x="277837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4" name="Oval 233">
                <a:extLst>
                  <a:ext uri="{FF2B5EF4-FFF2-40B4-BE49-F238E27FC236}">
                    <a16:creationId xmlns:a16="http://schemas.microsoft.com/office/drawing/2014/main" id="{1612D124-8863-4081-BA96-CB2C8229606D}"/>
                  </a:ext>
                </a:extLst>
              </p:cNvPr>
              <p:cNvSpPr>
                <a:spLocks noChangeAspect="1"/>
              </p:cNvSpPr>
              <p:nvPr/>
            </p:nvSpPr>
            <p:spPr>
              <a:xfrm>
                <a:off x="609465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5" name="Oval 234">
                <a:extLst>
                  <a:ext uri="{FF2B5EF4-FFF2-40B4-BE49-F238E27FC236}">
                    <a16:creationId xmlns:a16="http://schemas.microsoft.com/office/drawing/2014/main" id="{8788A1F4-2D18-46FD-856E-F2CE52B08DB9}"/>
                  </a:ext>
                </a:extLst>
              </p:cNvPr>
              <p:cNvSpPr>
                <a:spLocks noChangeAspect="1"/>
              </p:cNvSpPr>
              <p:nvPr/>
            </p:nvSpPr>
            <p:spPr>
              <a:xfrm>
                <a:off x="319290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6" name="Oval 235">
                <a:extLst>
                  <a:ext uri="{FF2B5EF4-FFF2-40B4-BE49-F238E27FC236}">
                    <a16:creationId xmlns:a16="http://schemas.microsoft.com/office/drawing/2014/main" id="{B61666C8-2500-401F-951F-D4EA718E7E57}"/>
                  </a:ext>
                </a:extLst>
              </p:cNvPr>
              <p:cNvSpPr>
                <a:spLocks noChangeAspect="1"/>
              </p:cNvSpPr>
              <p:nvPr/>
            </p:nvSpPr>
            <p:spPr>
              <a:xfrm>
                <a:off x="568011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7" name="Oval 236">
                <a:extLst>
                  <a:ext uri="{FF2B5EF4-FFF2-40B4-BE49-F238E27FC236}">
                    <a16:creationId xmlns:a16="http://schemas.microsoft.com/office/drawing/2014/main" id="{875970F4-3A45-412F-A700-F71D29261096}"/>
                  </a:ext>
                </a:extLst>
              </p:cNvPr>
              <p:cNvSpPr>
                <a:spLocks noChangeAspect="1"/>
              </p:cNvSpPr>
              <p:nvPr/>
            </p:nvSpPr>
            <p:spPr>
              <a:xfrm>
                <a:off x="360744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8" name="Oval 237">
                <a:extLst>
                  <a:ext uri="{FF2B5EF4-FFF2-40B4-BE49-F238E27FC236}">
                    <a16:creationId xmlns:a16="http://schemas.microsoft.com/office/drawing/2014/main" id="{418C66A2-FD39-46AF-873E-3529F885131A}"/>
                  </a:ext>
                </a:extLst>
              </p:cNvPr>
              <p:cNvSpPr>
                <a:spLocks noChangeAspect="1"/>
              </p:cNvSpPr>
              <p:nvPr/>
            </p:nvSpPr>
            <p:spPr>
              <a:xfrm>
                <a:off x="526558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9" name="Oval 238">
                <a:extLst>
                  <a:ext uri="{FF2B5EF4-FFF2-40B4-BE49-F238E27FC236}">
                    <a16:creationId xmlns:a16="http://schemas.microsoft.com/office/drawing/2014/main" id="{458988D3-4F23-4A3E-A672-242C792FD5C4}"/>
                  </a:ext>
                </a:extLst>
              </p:cNvPr>
              <p:cNvSpPr>
                <a:spLocks noChangeAspect="1"/>
              </p:cNvSpPr>
              <p:nvPr/>
            </p:nvSpPr>
            <p:spPr>
              <a:xfrm>
                <a:off x="402197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0" name="Oval 239">
                <a:extLst>
                  <a:ext uri="{FF2B5EF4-FFF2-40B4-BE49-F238E27FC236}">
                    <a16:creationId xmlns:a16="http://schemas.microsoft.com/office/drawing/2014/main" id="{B4DC2B49-B3CA-4256-BB02-ACC9B8352155}"/>
                  </a:ext>
                </a:extLst>
              </p:cNvPr>
              <p:cNvSpPr>
                <a:spLocks noChangeAspect="1"/>
              </p:cNvSpPr>
              <p:nvPr/>
            </p:nvSpPr>
            <p:spPr>
              <a:xfrm>
                <a:off x="485104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1" name="Oval 240">
                <a:extLst>
                  <a:ext uri="{FF2B5EF4-FFF2-40B4-BE49-F238E27FC236}">
                    <a16:creationId xmlns:a16="http://schemas.microsoft.com/office/drawing/2014/main" id="{A8735267-A027-4FE5-85FC-60C7E21DB51A}"/>
                  </a:ext>
                </a:extLst>
              </p:cNvPr>
              <p:cNvSpPr>
                <a:spLocks noChangeAspect="1"/>
              </p:cNvSpPr>
              <p:nvPr/>
            </p:nvSpPr>
            <p:spPr>
              <a:xfrm>
                <a:off x="443651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2" name="Oval 241">
                <a:extLst>
                  <a:ext uri="{FF2B5EF4-FFF2-40B4-BE49-F238E27FC236}">
                    <a16:creationId xmlns:a16="http://schemas.microsoft.com/office/drawing/2014/main" id="{02318FE0-B514-497E-A949-54D9A1F3851F}"/>
                  </a:ext>
                </a:extLst>
              </p:cNvPr>
              <p:cNvSpPr>
                <a:spLocks noChangeAspect="1"/>
              </p:cNvSpPr>
              <p:nvPr/>
            </p:nvSpPr>
            <p:spPr>
              <a:xfrm>
                <a:off x="6923727" y="3525084"/>
                <a:ext cx="242961" cy="242961"/>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3" name="Oval 242">
                <a:extLst>
                  <a:ext uri="{FF2B5EF4-FFF2-40B4-BE49-F238E27FC236}">
                    <a16:creationId xmlns:a16="http://schemas.microsoft.com/office/drawing/2014/main" id="{E1752D64-C72E-42C6-8FD7-4E3592C40C16}"/>
                  </a:ext>
                </a:extLst>
              </p:cNvPr>
              <p:cNvSpPr>
                <a:spLocks noChangeAspect="1"/>
              </p:cNvSpPr>
              <p:nvPr/>
            </p:nvSpPr>
            <p:spPr>
              <a:xfrm>
                <a:off x="6509188" y="3525084"/>
                <a:ext cx="242961" cy="242961"/>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636014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Junior is making an array with counters to represent the calculation 4 x 9 = 36.</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He adds some counters to show how he would calculate 6 x 9.</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and correct his mistake.</a:t>
            </a:r>
          </a:p>
          <a:p>
            <a:pPr algn="ctr"/>
            <a:r>
              <a:rPr lang="en-GB" sz="2000" b="1" dirty="0">
                <a:solidFill>
                  <a:srgbClr val="FF0000"/>
                </a:solidFill>
                <a:latin typeface="Century Gothic" panose="020B0502020202020204" pitchFamily="34" charset="0"/>
              </a:rPr>
              <a:t>Junior has added 2 columns of 4 counters which represents 11 x 4. He should have added 2 more rows of 9 counters to find the correct answer of 54.</a:t>
            </a:r>
          </a:p>
          <a:p>
            <a:pPr algn="ctr"/>
            <a:endParaRPr lang="en-GB" sz="2000" b="1" dirty="0">
              <a:solidFill>
                <a:schemeClr val="tx1"/>
              </a:solidFill>
              <a:latin typeface="Century Gothic" panose="020B0502020202020204" pitchFamily="34" charset="0"/>
            </a:endParaRPr>
          </a:p>
          <a:p>
            <a:pPr lvl="0"/>
            <a:endParaRPr lang="en-GB" sz="2800" dirty="0">
              <a:solidFill>
                <a:srgbClr val="E7E6E6">
                  <a:lumMod val="25000"/>
                </a:srgbClr>
              </a:solidFill>
              <a:latin typeface="SassoonCRInfantMedium" panose="02000603020000020003" pitchFamily="2"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nvGrpSpPr>
          <p:cNvPr id="16" name="Group 15">
            <a:extLst>
              <a:ext uri="{FF2B5EF4-FFF2-40B4-BE49-F238E27FC236}">
                <a16:creationId xmlns:a16="http://schemas.microsoft.com/office/drawing/2014/main" id="{BC46F1B4-4F98-445B-9139-3DFD8825ADC0}"/>
              </a:ext>
            </a:extLst>
          </p:cNvPr>
          <p:cNvGrpSpPr>
            <a:grpSpLocks noChangeAspect="1"/>
          </p:cNvGrpSpPr>
          <p:nvPr/>
        </p:nvGrpSpPr>
        <p:grpSpPr>
          <a:xfrm>
            <a:off x="2778373" y="1628907"/>
            <a:ext cx="3587253" cy="1171591"/>
            <a:chOff x="1732547" y="1722923"/>
            <a:chExt cx="4831885" cy="1578086"/>
          </a:xfrm>
        </p:grpSpPr>
        <p:grpSp>
          <p:nvGrpSpPr>
            <p:cNvPr id="6" name="Group 5">
              <a:extLst>
                <a:ext uri="{FF2B5EF4-FFF2-40B4-BE49-F238E27FC236}">
                  <a16:creationId xmlns:a16="http://schemas.microsoft.com/office/drawing/2014/main" id="{9079F88E-6F30-4850-9E34-3C3B82231116}"/>
                </a:ext>
              </a:extLst>
            </p:cNvPr>
            <p:cNvGrpSpPr/>
            <p:nvPr/>
          </p:nvGrpSpPr>
          <p:grpSpPr>
            <a:xfrm>
              <a:off x="1732547" y="1722923"/>
              <a:ext cx="4831885" cy="327259"/>
              <a:chOff x="1732547" y="1722923"/>
              <a:chExt cx="4831885" cy="327259"/>
            </a:xfrm>
          </p:grpSpPr>
          <p:sp>
            <p:nvSpPr>
              <p:cNvPr id="5" name="Oval 4">
                <a:extLst>
                  <a:ext uri="{FF2B5EF4-FFF2-40B4-BE49-F238E27FC236}">
                    <a16:creationId xmlns:a16="http://schemas.microsoft.com/office/drawing/2014/main" id="{5D37F80D-5AD6-4EE1-BE34-05FA3C850626}"/>
                  </a:ext>
                </a:extLst>
              </p:cNvPr>
              <p:cNvSpPr>
                <a:spLocks noChangeAspect="1"/>
              </p:cNvSpPr>
              <p:nvPr/>
            </p:nvSpPr>
            <p:spPr>
              <a:xfrm>
                <a:off x="1732547"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D4066EC7-6D07-41E0-BBC4-29DF33E6F26B}"/>
                  </a:ext>
                </a:extLst>
              </p:cNvPr>
              <p:cNvSpPr>
                <a:spLocks noChangeAspect="1"/>
              </p:cNvSpPr>
              <p:nvPr/>
            </p:nvSpPr>
            <p:spPr>
              <a:xfrm>
                <a:off x="623717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D9CD60D5-81EC-49B3-A823-A0CCC249D350}"/>
                  </a:ext>
                </a:extLst>
              </p:cNvPr>
              <p:cNvSpPr>
                <a:spLocks noChangeAspect="1"/>
              </p:cNvSpPr>
              <p:nvPr/>
            </p:nvSpPr>
            <p:spPr>
              <a:xfrm>
                <a:off x="2295625"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7C9C4F61-ED70-47B6-B9E2-85DB26102DB1}"/>
                  </a:ext>
                </a:extLst>
              </p:cNvPr>
              <p:cNvSpPr>
                <a:spLocks noChangeAspect="1"/>
              </p:cNvSpPr>
              <p:nvPr/>
            </p:nvSpPr>
            <p:spPr>
              <a:xfrm>
                <a:off x="567409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F9B7E570-0790-4553-B812-1A62B52E85B7}"/>
                  </a:ext>
                </a:extLst>
              </p:cNvPr>
              <p:cNvSpPr>
                <a:spLocks noChangeAspect="1"/>
              </p:cNvSpPr>
              <p:nvPr/>
            </p:nvSpPr>
            <p:spPr>
              <a:xfrm>
                <a:off x="285870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id="{D8BF4A07-54A4-4715-90C2-3F4B99C0B5FB}"/>
                  </a:ext>
                </a:extLst>
              </p:cNvPr>
              <p:cNvSpPr>
                <a:spLocks noChangeAspect="1"/>
              </p:cNvSpPr>
              <p:nvPr/>
            </p:nvSpPr>
            <p:spPr>
              <a:xfrm>
                <a:off x="5111015"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C3B69B9D-03BB-4EF4-BCF9-9E65579CC13D}"/>
                  </a:ext>
                </a:extLst>
              </p:cNvPr>
              <p:cNvSpPr>
                <a:spLocks noChangeAspect="1"/>
              </p:cNvSpPr>
              <p:nvPr/>
            </p:nvSpPr>
            <p:spPr>
              <a:xfrm>
                <a:off x="3421781"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DC3561EA-4474-4E37-9CED-C859A3281D4A}"/>
                  </a:ext>
                </a:extLst>
              </p:cNvPr>
              <p:cNvSpPr>
                <a:spLocks noChangeAspect="1"/>
              </p:cNvSpPr>
              <p:nvPr/>
            </p:nvSpPr>
            <p:spPr>
              <a:xfrm>
                <a:off x="4547937"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24398C32-2148-414A-9B29-2C51396FCE9A}"/>
                  </a:ext>
                </a:extLst>
              </p:cNvPr>
              <p:cNvSpPr>
                <a:spLocks noChangeAspect="1"/>
              </p:cNvSpPr>
              <p:nvPr/>
            </p:nvSpPr>
            <p:spPr>
              <a:xfrm>
                <a:off x="3984859"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7" name="Group 26">
              <a:extLst>
                <a:ext uri="{FF2B5EF4-FFF2-40B4-BE49-F238E27FC236}">
                  <a16:creationId xmlns:a16="http://schemas.microsoft.com/office/drawing/2014/main" id="{7C5C41D2-6755-407C-AF2B-458ECE94B2A8}"/>
                </a:ext>
              </a:extLst>
            </p:cNvPr>
            <p:cNvGrpSpPr/>
            <p:nvPr/>
          </p:nvGrpSpPr>
          <p:grpSpPr>
            <a:xfrm>
              <a:off x="1732547" y="2973750"/>
              <a:ext cx="4831885" cy="327259"/>
              <a:chOff x="1732547" y="1722923"/>
              <a:chExt cx="4831885" cy="327259"/>
            </a:xfrm>
          </p:grpSpPr>
          <p:sp>
            <p:nvSpPr>
              <p:cNvPr id="28" name="Oval 27">
                <a:extLst>
                  <a:ext uri="{FF2B5EF4-FFF2-40B4-BE49-F238E27FC236}">
                    <a16:creationId xmlns:a16="http://schemas.microsoft.com/office/drawing/2014/main" id="{864EEE4F-6990-4674-BEFA-6900A73383D0}"/>
                  </a:ext>
                </a:extLst>
              </p:cNvPr>
              <p:cNvSpPr>
                <a:spLocks noChangeAspect="1"/>
              </p:cNvSpPr>
              <p:nvPr/>
            </p:nvSpPr>
            <p:spPr>
              <a:xfrm>
                <a:off x="1732547"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AFF3F2F7-9F07-4FF8-ABA3-89C5D0036EB8}"/>
                  </a:ext>
                </a:extLst>
              </p:cNvPr>
              <p:cNvSpPr>
                <a:spLocks noChangeAspect="1"/>
              </p:cNvSpPr>
              <p:nvPr/>
            </p:nvSpPr>
            <p:spPr>
              <a:xfrm>
                <a:off x="623717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FD78068E-ACF5-4AFC-9806-D085C492C254}"/>
                  </a:ext>
                </a:extLst>
              </p:cNvPr>
              <p:cNvSpPr>
                <a:spLocks noChangeAspect="1"/>
              </p:cNvSpPr>
              <p:nvPr/>
            </p:nvSpPr>
            <p:spPr>
              <a:xfrm>
                <a:off x="2295625"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F8F2CD75-5BDB-42D3-B29D-C270FEB5D460}"/>
                  </a:ext>
                </a:extLst>
              </p:cNvPr>
              <p:cNvSpPr>
                <a:spLocks noChangeAspect="1"/>
              </p:cNvSpPr>
              <p:nvPr/>
            </p:nvSpPr>
            <p:spPr>
              <a:xfrm>
                <a:off x="567409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92C8A03E-684E-42D0-871F-2D850DBE4808}"/>
                  </a:ext>
                </a:extLst>
              </p:cNvPr>
              <p:cNvSpPr>
                <a:spLocks noChangeAspect="1"/>
              </p:cNvSpPr>
              <p:nvPr/>
            </p:nvSpPr>
            <p:spPr>
              <a:xfrm>
                <a:off x="285870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87A85B60-DF7C-4921-B3D9-D44C8DBD4DA1}"/>
                  </a:ext>
                </a:extLst>
              </p:cNvPr>
              <p:cNvSpPr>
                <a:spLocks noChangeAspect="1"/>
              </p:cNvSpPr>
              <p:nvPr/>
            </p:nvSpPr>
            <p:spPr>
              <a:xfrm>
                <a:off x="5111015"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a:extLst>
                  <a:ext uri="{FF2B5EF4-FFF2-40B4-BE49-F238E27FC236}">
                    <a16:creationId xmlns:a16="http://schemas.microsoft.com/office/drawing/2014/main" id="{EA24D486-C616-4F77-BB7D-86D321574000}"/>
                  </a:ext>
                </a:extLst>
              </p:cNvPr>
              <p:cNvSpPr>
                <a:spLocks noChangeAspect="1"/>
              </p:cNvSpPr>
              <p:nvPr/>
            </p:nvSpPr>
            <p:spPr>
              <a:xfrm>
                <a:off x="3421781"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05B94C62-0593-4EBB-9F26-4FB7A71C1A89}"/>
                  </a:ext>
                </a:extLst>
              </p:cNvPr>
              <p:cNvSpPr>
                <a:spLocks noChangeAspect="1"/>
              </p:cNvSpPr>
              <p:nvPr/>
            </p:nvSpPr>
            <p:spPr>
              <a:xfrm>
                <a:off x="4547937"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3AEB3BD7-B2C4-4D15-BDAB-B9A83B79CB2E}"/>
                  </a:ext>
                </a:extLst>
              </p:cNvPr>
              <p:cNvSpPr>
                <a:spLocks noChangeAspect="1"/>
              </p:cNvSpPr>
              <p:nvPr/>
            </p:nvSpPr>
            <p:spPr>
              <a:xfrm>
                <a:off x="3984859"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7" name="Group 36">
              <a:extLst>
                <a:ext uri="{FF2B5EF4-FFF2-40B4-BE49-F238E27FC236}">
                  <a16:creationId xmlns:a16="http://schemas.microsoft.com/office/drawing/2014/main" id="{5458EBCD-FF7B-48B2-A319-5255665E898E}"/>
                </a:ext>
              </a:extLst>
            </p:cNvPr>
            <p:cNvGrpSpPr/>
            <p:nvPr/>
          </p:nvGrpSpPr>
          <p:grpSpPr>
            <a:xfrm>
              <a:off x="1732547" y="2556807"/>
              <a:ext cx="4831885" cy="327259"/>
              <a:chOff x="1732547" y="1722923"/>
              <a:chExt cx="4831885" cy="327259"/>
            </a:xfrm>
          </p:grpSpPr>
          <p:sp>
            <p:nvSpPr>
              <p:cNvPr id="38" name="Oval 37">
                <a:extLst>
                  <a:ext uri="{FF2B5EF4-FFF2-40B4-BE49-F238E27FC236}">
                    <a16:creationId xmlns:a16="http://schemas.microsoft.com/office/drawing/2014/main" id="{120D4544-A350-4D74-859A-64B011D22534}"/>
                  </a:ext>
                </a:extLst>
              </p:cNvPr>
              <p:cNvSpPr>
                <a:spLocks noChangeAspect="1"/>
              </p:cNvSpPr>
              <p:nvPr/>
            </p:nvSpPr>
            <p:spPr>
              <a:xfrm>
                <a:off x="1732547"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a16="http://schemas.microsoft.com/office/drawing/2014/main" id="{B0DC5AFE-247F-46E7-BA47-937281C3EBD9}"/>
                  </a:ext>
                </a:extLst>
              </p:cNvPr>
              <p:cNvSpPr>
                <a:spLocks noChangeAspect="1"/>
              </p:cNvSpPr>
              <p:nvPr/>
            </p:nvSpPr>
            <p:spPr>
              <a:xfrm>
                <a:off x="623717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0F7D4A9A-AA0E-4AF3-9588-F0B6C4908FA4}"/>
                  </a:ext>
                </a:extLst>
              </p:cNvPr>
              <p:cNvSpPr>
                <a:spLocks noChangeAspect="1"/>
              </p:cNvSpPr>
              <p:nvPr/>
            </p:nvSpPr>
            <p:spPr>
              <a:xfrm>
                <a:off x="2295625"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a16="http://schemas.microsoft.com/office/drawing/2014/main" id="{7A2D770C-1233-49F7-9204-86D9679598F6}"/>
                  </a:ext>
                </a:extLst>
              </p:cNvPr>
              <p:cNvSpPr>
                <a:spLocks noChangeAspect="1"/>
              </p:cNvSpPr>
              <p:nvPr/>
            </p:nvSpPr>
            <p:spPr>
              <a:xfrm>
                <a:off x="567409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96CAA82C-0A4F-4726-B3F4-F1AF3CD01215}"/>
                  </a:ext>
                </a:extLst>
              </p:cNvPr>
              <p:cNvSpPr>
                <a:spLocks noChangeAspect="1"/>
              </p:cNvSpPr>
              <p:nvPr/>
            </p:nvSpPr>
            <p:spPr>
              <a:xfrm>
                <a:off x="285870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910B56AF-7E79-4E46-8CA1-36A4D68A48C6}"/>
                  </a:ext>
                </a:extLst>
              </p:cNvPr>
              <p:cNvSpPr>
                <a:spLocks noChangeAspect="1"/>
              </p:cNvSpPr>
              <p:nvPr/>
            </p:nvSpPr>
            <p:spPr>
              <a:xfrm>
                <a:off x="5111015"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id="{58461B95-DEC1-4B82-9DCA-CDC00CAAB48C}"/>
                  </a:ext>
                </a:extLst>
              </p:cNvPr>
              <p:cNvSpPr>
                <a:spLocks noChangeAspect="1"/>
              </p:cNvSpPr>
              <p:nvPr/>
            </p:nvSpPr>
            <p:spPr>
              <a:xfrm>
                <a:off x="3421781"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9DF4BEA8-51D5-42A1-9613-3CF573604FF3}"/>
                  </a:ext>
                </a:extLst>
              </p:cNvPr>
              <p:cNvSpPr>
                <a:spLocks noChangeAspect="1"/>
              </p:cNvSpPr>
              <p:nvPr/>
            </p:nvSpPr>
            <p:spPr>
              <a:xfrm>
                <a:off x="4547937"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D6314E38-57AC-4325-B73E-F1436249E7A9}"/>
                  </a:ext>
                </a:extLst>
              </p:cNvPr>
              <p:cNvSpPr>
                <a:spLocks noChangeAspect="1"/>
              </p:cNvSpPr>
              <p:nvPr/>
            </p:nvSpPr>
            <p:spPr>
              <a:xfrm>
                <a:off x="3984859"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7" name="Group 46">
              <a:extLst>
                <a:ext uri="{FF2B5EF4-FFF2-40B4-BE49-F238E27FC236}">
                  <a16:creationId xmlns:a16="http://schemas.microsoft.com/office/drawing/2014/main" id="{A3B660C3-F565-43AD-A0BC-514472E2861F}"/>
                </a:ext>
              </a:extLst>
            </p:cNvPr>
            <p:cNvGrpSpPr/>
            <p:nvPr/>
          </p:nvGrpSpPr>
          <p:grpSpPr>
            <a:xfrm>
              <a:off x="1732547" y="2139865"/>
              <a:ext cx="4831885" cy="327259"/>
              <a:chOff x="1732547" y="1722923"/>
              <a:chExt cx="4831885" cy="327259"/>
            </a:xfrm>
          </p:grpSpPr>
          <p:sp>
            <p:nvSpPr>
              <p:cNvPr id="48" name="Oval 47">
                <a:extLst>
                  <a:ext uri="{FF2B5EF4-FFF2-40B4-BE49-F238E27FC236}">
                    <a16:creationId xmlns:a16="http://schemas.microsoft.com/office/drawing/2014/main" id="{0F143B2C-8611-4240-9330-E84FCDAED814}"/>
                  </a:ext>
                </a:extLst>
              </p:cNvPr>
              <p:cNvSpPr>
                <a:spLocks noChangeAspect="1"/>
              </p:cNvSpPr>
              <p:nvPr/>
            </p:nvSpPr>
            <p:spPr>
              <a:xfrm>
                <a:off x="1732547"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57D94055-1ABD-4116-B862-173EC75418B4}"/>
                  </a:ext>
                </a:extLst>
              </p:cNvPr>
              <p:cNvSpPr>
                <a:spLocks noChangeAspect="1"/>
              </p:cNvSpPr>
              <p:nvPr/>
            </p:nvSpPr>
            <p:spPr>
              <a:xfrm>
                <a:off x="623717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a:extLst>
                  <a:ext uri="{FF2B5EF4-FFF2-40B4-BE49-F238E27FC236}">
                    <a16:creationId xmlns:a16="http://schemas.microsoft.com/office/drawing/2014/main" id="{885380C0-8D2A-4D1F-849B-E22C8E9FD40F}"/>
                  </a:ext>
                </a:extLst>
              </p:cNvPr>
              <p:cNvSpPr>
                <a:spLocks noChangeAspect="1"/>
              </p:cNvSpPr>
              <p:nvPr/>
            </p:nvSpPr>
            <p:spPr>
              <a:xfrm>
                <a:off x="2295625"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id="{068BC560-E819-4040-B89E-C7AA2AAD2E9C}"/>
                  </a:ext>
                </a:extLst>
              </p:cNvPr>
              <p:cNvSpPr>
                <a:spLocks noChangeAspect="1"/>
              </p:cNvSpPr>
              <p:nvPr/>
            </p:nvSpPr>
            <p:spPr>
              <a:xfrm>
                <a:off x="567409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93E8B685-F9E0-43F9-817F-894848B98FD7}"/>
                  </a:ext>
                </a:extLst>
              </p:cNvPr>
              <p:cNvSpPr>
                <a:spLocks noChangeAspect="1"/>
              </p:cNvSpPr>
              <p:nvPr/>
            </p:nvSpPr>
            <p:spPr>
              <a:xfrm>
                <a:off x="2858703"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A111C0DA-1237-471C-81B4-CD54395E2A54}"/>
                  </a:ext>
                </a:extLst>
              </p:cNvPr>
              <p:cNvSpPr>
                <a:spLocks noChangeAspect="1"/>
              </p:cNvSpPr>
              <p:nvPr/>
            </p:nvSpPr>
            <p:spPr>
              <a:xfrm>
                <a:off x="5111015"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a:extLst>
                  <a:ext uri="{FF2B5EF4-FFF2-40B4-BE49-F238E27FC236}">
                    <a16:creationId xmlns:a16="http://schemas.microsoft.com/office/drawing/2014/main" id="{A1F9A78F-7767-4A0C-9912-813893E3ED58}"/>
                  </a:ext>
                </a:extLst>
              </p:cNvPr>
              <p:cNvSpPr>
                <a:spLocks noChangeAspect="1"/>
              </p:cNvSpPr>
              <p:nvPr/>
            </p:nvSpPr>
            <p:spPr>
              <a:xfrm>
                <a:off x="3421781"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6434E219-B2DD-4185-AEF0-E5D1220F888C}"/>
                  </a:ext>
                </a:extLst>
              </p:cNvPr>
              <p:cNvSpPr>
                <a:spLocks noChangeAspect="1"/>
              </p:cNvSpPr>
              <p:nvPr/>
            </p:nvSpPr>
            <p:spPr>
              <a:xfrm>
                <a:off x="4547937"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DE14DC3B-F018-4EA4-B4CE-36DDEDA57E4E}"/>
                  </a:ext>
                </a:extLst>
              </p:cNvPr>
              <p:cNvSpPr>
                <a:spLocks noChangeAspect="1"/>
              </p:cNvSpPr>
              <p:nvPr/>
            </p:nvSpPr>
            <p:spPr>
              <a:xfrm>
                <a:off x="3984859" y="1722923"/>
                <a:ext cx="327259" cy="32725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244" name="Group 243">
            <a:extLst>
              <a:ext uri="{FF2B5EF4-FFF2-40B4-BE49-F238E27FC236}">
                <a16:creationId xmlns:a16="http://schemas.microsoft.com/office/drawing/2014/main" id="{0030D375-3215-4177-8E4F-AEC628CF1BA3}"/>
              </a:ext>
            </a:extLst>
          </p:cNvPr>
          <p:cNvGrpSpPr/>
          <p:nvPr/>
        </p:nvGrpSpPr>
        <p:grpSpPr>
          <a:xfrm>
            <a:off x="2377843" y="3534709"/>
            <a:ext cx="4388315" cy="1117864"/>
            <a:chOff x="2778373" y="3525084"/>
            <a:chExt cx="4388315" cy="1117864"/>
          </a:xfrm>
        </p:grpSpPr>
        <p:grpSp>
          <p:nvGrpSpPr>
            <p:cNvPr id="195" name="Group 194">
              <a:extLst>
                <a:ext uri="{FF2B5EF4-FFF2-40B4-BE49-F238E27FC236}">
                  <a16:creationId xmlns:a16="http://schemas.microsoft.com/office/drawing/2014/main" id="{720B336B-C633-4DBB-B50E-78154BC71055}"/>
                </a:ext>
              </a:extLst>
            </p:cNvPr>
            <p:cNvGrpSpPr/>
            <p:nvPr/>
          </p:nvGrpSpPr>
          <p:grpSpPr>
            <a:xfrm>
              <a:off x="2778373" y="3525084"/>
              <a:ext cx="4388315" cy="242961"/>
              <a:chOff x="2778373" y="3525084"/>
              <a:chExt cx="4388315" cy="242961"/>
            </a:xfrm>
          </p:grpSpPr>
          <p:sp>
            <p:nvSpPr>
              <p:cNvPr id="170" name="Oval 169">
                <a:extLst>
                  <a:ext uri="{FF2B5EF4-FFF2-40B4-BE49-F238E27FC236}">
                    <a16:creationId xmlns:a16="http://schemas.microsoft.com/office/drawing/2014/main" id="{B94A4289-52BD-4E55-B0C5-22CF58430444}"/>
                  </a:ext>
                </a:extLst>
              </p:cNvPr>
              <p:cNvSpPr>
                <a:spLocks noChangeAspect="1"/>
              </p:cNvSpPr>
              <p:nvPr/>
            </p:nvSpPr>
            <p:spPr>
              <a:xfrm>
                <a:off x="277837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1" name="Oval 170">
                <a:extLst>
                  <a:ext uri="{FF2B5EF4-FFF2-40B4-BE49-F238E27FC236}">
                    <a16:creationId xmlns:a16="http://schemas.microsoft.com/office/drawing/2014/main" id="{AD75E3C0-F307-4F2C-B6D4-07B826494E15}"/>
                  </a:ext>
                </a:extLst>
              </p:cNvPr>
              <p:cNvSpPr>
                <a:spLocks noChangeAspect="1"/>
              </p:cNvSpPr>
              <p:nvPr/>
            </p:nvSpPr>
            <p:spPr>
              <a:xfrm>
                <a:off x="609465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2" name="Oval 171">
                <a:extLst>
                  <a:ext uri="{FF2B5EF4-FFF2-40B4-BE49-F238E27FC236}">
                    <a16:creationId xmlns:a16="http://schemas.microsoft.com/office/drawing/2014/main" id="{741D5664-FFDB-4844-8D65-21F1833DF47A}"/>
                  </a:ext>
                </a:extLst>
              </p:cNvPr>
              <p:cNvSpPr>
                <a:spLocks noChangeAspect="1"/>
              </p:cNvSpPr>
              <p:nvPr/>
            </p:nvSpPr>
            <p:spPr>
              <a:xfrm>
                <a:off x="319290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3" name="Oval 172">
                <a:extLst>
                  <a:ext uri="{FF2B5EF4-FFF2-40B4-BE49-F238E27FC236}">
                    <a16:creationId xmlns:a16="http://schemas.microsoft.com/office/drawing/2014/main" id="{7F31E300-A59B-4387-BB52-95372518EAE2}"/>
                  </a:ext>
                </a:extLst>
              </p:cNvPr>
              <p:cNvSpPr>
                <a:spLocks noChangeAspect="1"/>
              </p:cNvSpPr>
              <p:nvPr/>
            </p:nvSpPr>
            <p:spPr>
              <a:xfrm>
                <a:off x="568011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4" name="Oval 173">
                <a:extLst>
                  <a:ext uri="{FF2B5EF4-FFF2-40B4-BE49-F238E27FC236}">
                    <a16:creationId xmlns:a16="http://schemas.microsoft.com/office/drawing/2014/main" id="{3837782C-15F6-4713-8FC1-9210B1EE816C}"/>
                  </a:ext>
                </a:extLst>
              </p:cNvPr>
              <p:cNvSpPr>
                <a:spLocks noChangeAspect="1"/>
              </p:cNvSpPr>
              <p:nvPr/>
            </p:nvSpPr>
            <p:spPr>
              <a:xfrm>
                <a:off x="360744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5" name="Oval 174">
                <a:extLst>
                  <a:ext uri="{FF2B5EF4-FFF2-40B4-BE49-F238E27FC236}">
                    <a16:creationId xmlns:a16="http://schemas.microsoft.com/office/drawing/2014/main" id="{14A3B7FF-35E2-450F-B405-70F07E79D98A}"/>
                  </a:ext>
                </a:extLst>
              </p:cNvPr>
              <p:cNvSpPr>
                <a:spLocks noChangeAspect="1"/>
              </p:cNvSpPr>
              <p:nvPr/>
            </p:nvSpPr>
            <p:spPr>
              <a:xfrm>
                <a:off x="526558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6" name="Oval 175">
                <a:extLst>
                  <a:ext uri="{FF2B5EF4-FFF2-40B4-BE49-F238E27FC236}">
                    <a16:creationId xmlns:a16="http://schemas.microsoft.com/office/drawing/2014/main" id="{0EC4DB38-C5BC-48B5-BBD7-4F64E7137AC9}"/>
                  </a:ext>
                </a:extLst>
              </p:cNvPr>
              <p:cNvSpPr>
                <a:spLocks noChangeAspect="1"/>
              </p:cNvSpPr>
              <p:nvPr/>
            </p:nvSpPr>
            <p:spPr>
              <a:xfrm>
                <a:off x="402197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7" name="Oval 176">
                <a:extLst>
                  <a:ext uri="{FF2B5EF4-FFF2-40B4-BE49-F238E27FC236}">
                    <a16:creationId xmlns:a16="http://schemas.microsoft.com/office/drawing/2014/main" id="{2D101515-462D-4811-8FEF-4076A360FA45}"/>
                  </a:ext>
                </a:extLst>
              </p:cNvPr>
              <p:cNvSpPr>
                <a:spLocks noChangeAspect="1"/>
              </p:cNvSpPr>
              <p:nvPr/>
            </p:nvSpPr>
            <p:spPr>
              <a:xfrm>
                <a:off x="485104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8" name="Oval 177">
                <a:extLst>
                  <a:ext uri="{FF2B5EF4-FFF2-40B4-BE49-F238E27FC236}">
                    <a16:creationId xmlns:a16="http://schemas.microsoft.com/office/drawing/2014/main" id="{3A02125F-5CF2-47FE-8B8B-60DB28D22E48}"/>
                  </a:ext>
                </a:extLst>
              </p:cNvPr>
              <p:cNvSpPr>
                <a:spLocks noChangeAspect="1"/>
              </p:cNvSpPr>
              <p:nvPr/>
            </p:nvSpPr>
            <p:spPr>
              <a:xfrm>
                <a:off x="443651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7" name="Oval 186">
                <a:extLst>
                  <a:ext uri="{FF2B5EF4-FFF2-40B4-BE49-F238E27FC236}">
                    <a16:creationId xmlns:a16="http://schemas.microsoft.com/office/drawing/2014/main" id="{40A29FB2-5B94-4CF0-96D0-0DCF7FC7E664}"/>
                  </a:ext>
                </a:extLst>
              </p:cNvPr>
              <p:cNvSpPr>
                <a:spLocks noChangeAspect="1"/>
              </p:cNvSpPr>
              <p:nvPr/>
            </p:nvSpPr>
            <p:spPr>
              <a:xfrm>
                <a:off x="6923727" y="3525084"/>
                <a:ext cx="242961" cy="242961"/>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8" name="Oval 187">
                <a:extLst>
                  <a:ext uri="{FF2B5EF4-FFF2-40B4-BE49-F238E27FC236}">
                    <a16:creationId xmlns:a16="http://schemas.microsoft.com/office/drawing/2014/main" id="{4829A0B5-69F3-403E-A20E-07C68636B4FE}"/>
                  </a:ext>
                </a:extLst>
              </p:cNvPr>
              <p:cNvSpPr>
                <a:spLocks noChangeAspect="1"/>
              </p:cNvSpPr>
              <p:nvPr/>
            </p:nvSpPr>
            <p:spPr>
              <a:xfrm>
                <a:off x="6509188" y="3525084"/>
                <a:ext cx="242961" cy="242961"/>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08" name="Group 207">
              <a:extLst>
                <a:ext uri="{FF2B5EF4-FFF2-40B4-BE49-F238E27FC236}">
                  <a16:creationId xmlns:a16="http://schemas.microsoft.com/office/drawing/2014/main" id="{586B9960-43C7-44A8-A1BC-09E957A9106D}"/>
                </a:ext>
              </a:extLst>
            </p:cNvPr>
            <p:cNvGrpSpPr/>
            <p:nvPr/>
          </p:nvGrpSpPr>
          <p:grpSpPr>
            <a:xfrm>
              <a:off x="2778373" y="3816718"/>
              <a:ext cx="4388315" cy="242961"/>
              <a:chOff x="2778373" y="3525084"/>
              <a:chExt cx="4388315" cy="242961"/>
            </a:xfrm>
          </p:grpSpPr>
          <p:sp>
            <p:nvSpPr>
              <p:cNvPr id="209" name="Oval 208">
                <a:extLst>
                  <a:ext uri="{FF2B5EF4-FFF2-40B4-BE49-F238E27FC236}">
                    <a16:creationId xmlns:a16="http://schemas.microsoft.com/office/drawing/2014/main" id="{36FB2E95-6ECA-444D-8F32-85ED74098D5F}"/>
                  </a:ext>
                </a:extLst>
              </p:cNvPr>
              <p:cNvSpPr>
                <a:spLocks noChangeAspect="1"/>
              </p:cNvSpPr>
              <p:nvPr/>
            </p:nvSpPr>
            <p:spPr>
              <a:xfrm>
                <a:off x="277837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0" name="Oval 209">
                <a:extLst>
                  <a:ext uri="{FF2B5EF4-FFF2-40B4-BE49-F238E27FC236}">
                    <a16:creationId xmlns:a16="http://schemas.microsoft.com/office/drawing/2014/main" id="{116A4B6B-4E4A-4282-A091-6AA5F0A1D777}"/>
                  </a:ext>
                </a:extLst>
              </p:cNvPr>
              <p:cNvSpPr>
                <a:spLocks noChangeAspect="1"/>
              </p:cNvSpPr>
              <p:nvPr/>
            </p:nvSpPr>
            <p:spPr>
              <a:xfrm>
                <a:off x="609465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1" name="Oval 210">
                <a:extLst>
                  <a:ext uri="{FF2B5EF4-FFF2-40B4-BE49-F238E27FC236}">
                    <a16:creationId xmlns:a16="http://schemas.microsoft.com/office/drawing/2014/main" id="{1C932D14-04D3-4F00-A8D7-BEA1DD96EE0C}"/>
                  </a:ext>
                </a:extLst>
              </p:cNvPr>
              <p:cNvSpPr>
                <a:spLocks noChangeAspect="1"/>
              </p:cNvSpPr>
              <p:nvPr/>
            </p:nvSpPr>
            <p:spPr>
              <a:xfrm>
                <a:off x="319290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2" name="Oval 211">
                <a:extLst>
                  <a:ext uri="{FF2B5EF4-FFF2-40B4-BE49-F238E27FC236}">
                    <a16:creationId xmlns:a16="http://schemas.microsoft.com/office/drawing/2014/main" id="{5AFFF7C2-50B7-492E-B6D1-8EBCD555A2DC}"/>
                  </a:ext>
                </a:extLst>
              </p:cNvPr>
              <p:cNvSpPr>
                <a:spLocks noChangeAspect="1"/>
              </p:cNvSpPr>
              <p:nvPr/>
            </p:nvSpPr>
            <p:spPr>
              <a:xfrm>
                <a:off x="568011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3" name="Oval 212">
                <a:extLst>
                  <a:ext uri="{FF2B5EF4-FFF2-40B4-BE49-F238E27FC236}">
                    <a16:creationId xmlns:a16="http://schemas.microsoft.com/office/drawing/2014/main" id="{D1D2E4FA-5486-4092-B7E5-8D03A06BB4D7}"/>
                  </a:ext>
                </a:extLst>
              </p:cNvPr>
              <p:cNvSpPr>
                <a:spLocks noChangeAspect="1"/>
              </p:cNvSpPr>
              <p:nvPr/>
            </p:nvSpPr>
            <p:spPr>
              <a:xfrm>
                <a:off x="360744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4" name="Oval 213">
                <a:extLst>
                  <a:ext uri="{FF2B5EF4-FFF2-40B4-BE49-F238E27FC236}">
                    <a16:creationId xmlns:a16="http://schemas.microsoft.com/office/drawing/2014/main" id="{37A92003-DB25-4E21-9FF7-A2C0D44E7A41}"/>
                  </a:ext>
                </a:extLst>
              </p:cNvPr>
              <p:cNvSpPr>
                <a:spLocks noChangeAspect="1"/>
              </p:cNvSpPr>
              <p:nvPr/>
            </p:nvSpPr>
            <p:spPr>
              <a:xfrm>
                <a:off x="526558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5" name="Oval 214">
                <a:extLst>
                  <a:ext uri="{FF2B5EF4-FFF2-40B4-BE49-F238E27FC236}">
                    <a16:creationId xmlns:a16="http://schemas.microsoft.com/office/drawing/2014/main" id="{2E679C28-B7EF-41EB-8A31-971AEDC66BC2}"/>
                  </a:ext>
                </a:extLst>
              </p:cNvPr>
              <p:cNvSpPr>
                <a:spLocks noChangeAspect="1"/>
              </p:cNvSpPr>
              <p:nvPr/>
            </p:nvSpPr>
            <p:spPr>
              <a:xfrm>
                <a:off x="402197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6" name="Oval 215">
                <a:extLst>
                  <a:ext uri="{FF2B5EF4-FFF2-40B4-BE49-F238E27FC236}">
                    <a16:creationId xmlns:a16="http://schemas.microsoft.com/office/drawing/2014/main" id="{CBF548B5-0DC8-4D46-8228-5B23810CC44A}"/>
                  </a:ext>
                </a:extLst>
              </p:cNvPr>
              <p:cNvSpPr>
                <a:spLocks noChangeAspect="1"/>
              </p:cNvSpPr>
              <p:nvPr/>
            </p:nvSpPr>
            <p:spPr>
              <a:xfrm>
                <a:off x="485104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7" name="Oval 216">
                <a:extLst>
                  <a:ext uri="{FF2B5EF4-FFF2-40B4-BE49-F238E27FC236}">
                    <a16:creationId xmlns:a16="http://schemas.microsoft.com/office/drawing/2014/main" id="{64CCB6A9-9EB1-4BDD-A440-9D88009B505D}"/>
                  </a:ext>
                </a:extLst>
              </p:cNvPr>
              <p:cNvSpPr>
                <a:spLocks noChangeAspect="1"/>
              </p:cNvSpPr>
              <p:nvPr/>
            </p:nvSpPr>
            <p:spPr>
              <a:xfrm>
                <a:off x="443651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8" name="Oval 217">
                <a:extLst>
                  <a:ext uri="{FF2B5EF4-FFF2-40B4-BE49-F238E27FC236}">
                    <a16:creationId xmlns:a16="http://schemas.microsoft.com/office/drawing/2014/main" id="{FD877AAA-DB6C-44BB-9A23-8D368F475AF9}"/>
                  </a:ext>
                </a:extLst>
              </p:cNvPr>
              <p:cNvSpPr>
                <a:spLocks noChangeAspect="1"/>
              </p:cNvSpPr>
              <p:nvPr/>
            </p:nvSpPr>
            <p:spPr>
              <a:xfrm>
                <a:off x="6923727" y="3525084"/>
                <a:ext cx="242961" cy="242961"/>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9" name="Oval 218">
                <a:extLst>
                  <a:ext uri="{FF2B5EF4-FFF2-40B4-BE49-F238E27FC236}">
                    <a16:creationId xmlns:a16="http://schemas.microsoft.com/office/drawing/2014/main" id="{2BE40B84-2DEB-465A-A08C-84CE359D54E7}"/>
                  </a:ext>
                </a:extLst>
              </p:cNvPr>
              <p:cNvSpPr>
                <a:spLocks noChangeAspect="1"/>
              </p:cNvSpPr>
              <p:nvPr/>
            </p:nvSpPr>
            <p:spPr>
              <a:xfrm>
                <a:off x="6509188" y="3525084"/>
                <a:ext cx="242961" cy="242961"/>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20" name="Group 219">
              <a:extLst>
                <a:ext uri="{FF2B5EF4-FFF2-40B4-BE49-F238E27FC236}">
                  <a16:creationId xmlns:a16="http://schemas.microsoft.com/office/drawing/2014/main" id="{711FC007-9510-4E8F-AFE8-847EBAE6E404}"/>
                </a:ext>
              </a:extLst>
            </p:cNvPr>
            <p:cNvGrpSpPr/>
            <p:nvPr/>
          </p:nvGrpSpPr>
          <p:grpSpPr>
            <a:xfrm>
              <a:off x="2778373" y="4108352"/>
              <a:ext cx="4388315" cy="242961"/>
              <a:chOff x="2778373" y="3525084"/>
              <a:chExt cx="4388315" cy="242961"/>
            </a:xfrm>
          </p:grpSpPr>
          <p:sp>
            <p:nvSpPr>
              <p:cNvPr id="221" name="Oval 220">
                <a:extLst>
                  <a:ext uri="{FF2B5EF4-FFF2-40B4-BE49-F238E27FC236}">
                    <a16:creationId xmlns:a16="http://schemas.microsoft.com/office/drawing/2014/main" id="{7EE416B9-6603-4007-BB3F-BDD80A065E36}"/>
                  </a:ext>
                </a:extLst>
              </p:cNvPr>
              <p:cNvSpPr>
                <a:spLocks noChangeAspect="1"/>
              </p:cNvSpPr>
              <p:nvPr/>
            </p:nvSpPr>
            <p:spPr>
              <a:xfrm>
                <a:off x="277837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2" name="Oval 221">
                <a:extLst>
                  <a:ext uri="{FF2B5EF4-FFF2-40B4-BE49-F238E27FC236}">
                    <a16:creationId xmlns:a16="http://schemas.microsoft.com/office/drawing/2014/main" id="{FF5AA26D-0655-4920-B5D7-6BEC46ED3A2C}"/>
                  </a:ext>
                </a:extLst>
              </p:cNvPr>
              <p:cNvSpPr>
                <a:spLocks noChangeAspect="1"/>
              </p:cNvSpPr>
              <p:nvPr/>
            </p:nvSpPr>
            <p:spPr>
              <a:xfrm>
                <a:off x="609465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3" name="Oval 222">
                <a:extLst>
                  <a:ext uri="{FF2B5EF4-FFF2-40B4-BE49-F238E27FC236}">
                    <a16:creationId xmlns:a16="http://schemas.microsoft.com/office/drawing/2014/main" id="{1F7BB2FD-85DA-49FC-ABD3-7304819C832B}"/>
                  </a:ext>
                </a:extLst>
              </p:cNvPr>
              <p:cNvSpPr>
                <a:spLocks noChangeAspect="1"/>
              </p:cNvSpPr>
              <p:nvPr/>
            </p:nvSpPr>
            <p:spPr>
              <a:xfrm>
                <a:off x="319290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4" name="Oval 223">
                <a:extLst>
                  <a:ext uri="{FF2B5EF4-FFF2-40B4-BE49-F238E27FC236}">
                    <a16:creationId xmlns:a16="http://schemas.microsoft.com/office/drawing/2014/main" id="{DA763AEE-08FD-46F4-8980-A0E3289E8711}"/>
                  </a:ext>
                </a:extLst>
              </p:cNvPr>
              <p:cNvSpPr>
                <a:spLocks noChangeAspect="1"/>
              </p:cNvSpPr>
              <p:nvPr/>
            </p:nvSpPr>
            <p:spPr>
              <a:xfrm>
                <a:off x="568011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5" name="Oval 224">
                <a:extLst>
                  <a:ext uri="{FF2B5EF4-FFF2-40B4-BE49-F238E27FC236}">
                    <a16:creationId xmlns:a16="http://schemas.microsoft.com/office/drawing/2014/main" id="{A71B851B-A655-4C88-A041-60A5A48A2351}"/>
                  </a:ext>
                </a:extLst>
              </p:cNvPr>
              <p:cNvSpPr>
                <a:spLocks noChangeAspect="1"/>
              </p:cNvSpPr>
              <p:nvPr/>
            </p:nvSpPr>
            <p:spPr>
              <a:xfrm>
                <a:off x="360744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6" name="Oval 225">
                <a:extLst>
                  <a:ext uri="{FF2B5EF4-FFF2-40B4-BE49-F238E27FC236}">
                    <a16:creationId xmlns:a16="http://schemas.microsoft.com/office/drawing/2014/main" id="{0584E4F5-2247-491F-98C0-988D130E7593}"/>
                  </a:ext>
                </a:extLst>
              </p:cNvPr>
              <p:cNvSpPr>
                <a:spLocks noChangeAspect="1"/>
              </p:cNvSpPr>
              <p:nvPr/>
            </p:nvSpPr>
            <p:spPr>
              <a:xfrm>
                <a:off x="526558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7" name="Oval 226">
                <a:extLst>
                  <a:ext uri="{FF2B5EF4-FFF2-40B4-BE49-F238E27FC236}">
                    <a16:creationId xmlns:a16="http://schemas.microsoft.com/office/drawing/2014/main" id="{BA0D5F73-04C7-43F4-817A-7527DCF932D4}"/>
                  </a:ext>
                </a:extLst>
              </p:cNvPr>
              <p:cNvSpPr>
                <a:spLocks noChangeAspect="1"/>
              </p:cNvSpPr>
              <p:nvPr/>
            </p:nvSpPr>
            <p:spPr>
              <a:xfrm>
                <a:off x="402197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8" name="Oval 227">
                <a:extLst>
                  <a:ext uri="{FF2B5EF4-FFF2-40B4-BE49-F238E27FC236}">
                    <a16:creationId xmlns:a16="http://schemas.microsoft.com/office/drawing/2014/main" id="{AFE0FA0B-5CF4-4A9A-9E82-08754BEB21C5}"/>
                  </a:ext>
                </a:extLst>
              </p:cNvPr>
              <p:cNvSpPr>
                <a:spLocks noChangeAspect="1"/>
              </p:cNvSpPr>
              <p:nvPr/>
            </p:nvSpPr>
            <p:spPr>
              <a:xfrm>
                <a:off x="485104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9" name="Oval 228">
                <a:extLst>
                  <a:ext uri="{FF2B5EF4-FFF2-40B4-BE49-F238E27FC236}">
                    <a16:creationId xmlns:a16="http://schemas.microsoft.com/office/drawing/2014/main" id="{521B967E-9587-4235-A8A3-4A482DF84FCB}"/>
                  </a:ext>
                </a:extLst>
              </p:cNvPr>
              <p:cNvSpPr>
                <a:spLocks noChangeAspect="1"/>
              </p:cNvSpPr>
              <p:nvPr/>
            </p:nvSpPr>
            <p:spPr>
              <a:xfrm>
                <a:off x="443651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0" name="Oval 229">
                <a:extLst>
                  <a:ext uri="{FF2B5EF4-FFF2-40B4-BE49-F238E27FC236}">
                    <a16:creationId xmlns:a16="http://schemas.microsoft.com/office/drawing/2014/main" id="{1B4711C1-7C71-4300-B5DD-6F526392FBEC}"/>
                  </a:ext>
                </a:extLst>
              </p:cNvPr>
              <p:cNvSpPr>
                <a:spLocks noChangeAspect="1"/>
              </p:cNvSpPr>
              <p:nvPr/>
            </p:nvSpPr>
            <p:spPr>
              <a:xfrm>
                <a:off x="6923727" y="3525084"/>
                <a:ext cx="242961" cy="242961"/>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1" name="Oval 230">
                <a:extLst>
                  <a:ext uri="{FF2B5EF4-FFF2-40B4-BE49-F238E27FC236}">
                    <a16:creationId xmlns:a16="http://schemas.microsoft.com/office/drawing/2014/main" id="{CD68CE25-86F0-4A46-8F84-92F607B59734}"/>
                  </a:ext>
                </a:extLst>
              </p:cNvPr>
              <p:cNvSpPr>
                <a:spLocks noChangeAspect="1"/>
              </p:cNvSpPr>
              <p:nvPr/>
            </p:nvSpPr>
            <p:spPr>
              <a:xfrm>
                <a:off x="6509188" y="3525084"/>
                <a:ext cx="242961" cy="242961"/>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2" name="Group 231">
              <a:extLst>
                <a:ext uri="{FF2B5EF4-FFF2-40B4-BE49-F238E27FC236}">
                  <a16:creationId xmlns:a16="http://schemas.microsoft.com/office/drawing/2014/main" id="{76923D7C-298B-4718-95FE-704D16063E70}"/>
                </a:ext>
              </a:extLst>
            </p:cNvPr>
            <p:cNvGrpSpPr/>
            <p:nvPr/>
          </p:nvGrpSpPr>
          <p:grpSpPr>
            <a:xfrm>
              <a:off x="2778373" y="4399987"/>
              <a:ext cx="4388315" cy="242961"/>
              <a:chOff x="2778373" y="3525084"/>
              <a:chExt cx="4388315" cy="242961"/>
            </a:xfrm>
          </p:grpSpPr>
          <p:sp>
            <p:nvSpPr>
              <p:cNvPr id="233" name="Oval 232">
                <a:extLst>
                  <a:ext uri="{FF2B5EF4-FFF2-40B4-BE49-F238E27FC236}">
                    <a16:creationId xmlns:a16="http://schemas.microsoft.com/office/drawing/2014/main" id="{A46D8B02-5CF8-4F1F-8D81-A1239B58E3BA}"/>
                  </a:ext>
                </a:extLst>
              </p:cNvPr>
              <p:cNvSpPr>
                <a:spLocks noChangeAspect="1"/>
              </p:cNvSpPr>
              <p:nvPr/>
            </p:nvSpPr>
            <p:spPr>
              <a:xfrm>
                <a:off x="277837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4" name="Oval 233">
                <a:extLst>
                  <a:ext uri="{FF2B5EF4-FFF2-40B4-BE49-F238E27FC236}">
                    <a16:creationId xmlns:a16="http://schemas.microsoft.com/office/drawing/2014/main" id="{1612D124-8863-4081-BA96-CB2C8229606D}"/>
                  </a:ext>
                </a:extLst>
              </p:cNvPr>
              <p:cNvSpPr>
                <a:spLocks noChangeAspect="1"/>
              </p:cNvSpPr>
              <p:nvPr/>
            </p:nvSpPr>
            <p:spPr>
              <a:xfrm>
                <a:off x="609465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5" name="Oval 234">
                <a:extLst>
                  <a:ext uri="{FF2B5EF4-FFF2-40B4-BE49-F238E27FC236}">
                    <a16:creationId xmlns:a16="http://schemas.microsoft.com/office/drawing/2014/main" id="{8788A1F4-2D18-46FD-856E-F2CE52B08DB9}"/>
                  </a:ext>
                </a:extLst>
              </p:cNvPr>
              <p:cNvSpPr>
                <a:spLocks noChangeAspect="1"/>
              </p:cNvSpPr>
              <p:nvPr/>
            </p:nvSpPr>
            <p:spPr>
              <a:xfrm>
                <a:off x="319290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6" name="Oval 235">
                <a:extLst>
                  <a:ext uri="{FF2B5EF4-FFF2-40B4-BE49-F238E27FC236}">
                    <a16:creationId xmlns:a16="http://schemas.microsoft.com/office/drawing/2014/main" id="{B61666C8-2500-401F-951F-D4EA718E7E57}"/>
                  </a:ext>
                </a:extLst>
              </p:cNvPr>
              <p:cNvSpPr>
                <a:spLocks noChangeAspect="1"/>
              </p:cNvSpPr>
              <p:nvPr/>
            </p:nvSpPr>
            <p:spPr>
              <a:xfrm>
                <a:off x="568011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7" name="Oval 236">
                <a:extLst>
                  <a:ext uri="{FF2B5EF4-FFF2-40B4-BE49-F238E27FC236}">
                    <a16:creationId xmlns:a16="http://schemas.microsoft.com/office/drawing/2014/main" id="{875970F4-3A45-412F-A700-F71D29261096}"/>
                  </a:ext>
                </a:extLst>
              </p:cNvPr>
              <p:cNvSpPr>
                <a:spLocks noChangeAspect="1"/>
              </p:cNvSpPr>
              <p:nvPr/>
            </p:nvSpPr>
            <p:spPr>
              <a:xfrm>
                <a:off x="360744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8" name="Oval 237">
                <a:extLst>
                  <a:ext uri="{FF2B5EF4-FFF2-40B4-BE49-F238E27FC236}">
                    <a16:creationId xmlns:a16="http://schemas.microsoft.com/office/drawing/2014/main" id="{418C66A2-FD39-46AF-873E-3529F885131A}"/>
                  </a:ext>
                </a:extLst>
              </p:cNvPr>
              <p:cNvSpPr>
                <a:spLocks noChangeAspect="1"/>
              </p:cNvSpPr>
              <p:nvPr/>
            </p:nvSpPr>
            <p:spPr>
              <a:xfrm>
                <a:off x="526558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9" name="Oval 238">
                <a:extLst>
                  <a:ext uri="{FF2B5EF4-FFF2-40B4-BE49-F238E27FC236}">
                    <a16:creationId xmlns:a16="http://schemas.microsoft.com/office/drawing/2014/main" id="{458988D3-4F23-4A3E-A672-242C792FD5C4}"/>
                  </a:ext>
                </a:extLst>
              </p:cNvPr>
              <p:cNvSpPr>
                <a:spLocks noChangeAspect="1"/>
              </p:cNvSpPr>
              <p:nvPr/>
            </p:nvSpPr>
            <p:spPr>
              <a:xfrm>
                <a:off x="402197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0" name="Oval 239">
                <a:extLst>
                  <a:ext uri="{FF2B5EF4-FFF2-40B4-BE49-F238E27FC236}">
                    <a16:creationId xmlns:a16="http://schemas.microsoft.com/office/drawing/2014/main" id="{B4DC2B49-B3CA-4256-BB02-ACC9B8352155}"/>
                  </a:ext>
                </a:extLst>
              </p:cNvPr>
              <p:cNvSpPr>
                <a:spLocks noChangeAspect="1"/>
              </p:cNvSpPr>
              <p:nvPr/>
            </p:nvSpPr>
            <p:spPr>
              <a:xfrm>
                <a:off x="4851048"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1" name="Oval 240">
                <a:extLst>
                  <a:ext uri="{FF2B5EF4-FFF2-40B4-BE49-F238E27FC236}">
                    <a16:creationId xmlns:a16="http://schemas.microsoft.com/office/drawing/2014/main" id="{A8735267-A027-4FE5-85FC-60C7E21DB51A}"/>
                  </a:ext>
                </a:extLst>
              </p:cNvPr>
              <p:cNvSpPr>
                <a:spLocks noChangeAspect="1"/>
              </p:cNvSpPr>
              <p:nvPr/>
            </p:nvSpPr>
            <p:spPr>
              <a:xfrm>
                <a:off x="4436513" y="3525084"/>
                <a:ext cx="242961" cy="242961"/>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2" name="Oval 241">
                <a:extLst>
                  <a:ext uri="{FF2B5EF4-FFF2-40B4-BE49-F238E27FC236}">
                    <a16:creationId xmlns:a16="http://schemas.microsoft.com/office/drawing/2014/main" id="{02318FE0-B514-497E-A949-54D9A1F3851F}"/>
                  </a:ext>
                </a:extLst>
              </p:cNvPr>
              <p:cNvSpPr>
                <a:spLocks noChangeAspect="1"/>
              </p:cNvSpPr>
              <p:nvPr/>
            </p:nvSpPr>
            <p:spPr>
              <a:xfrm>
                <a:off x="6923727" y="3525084"/>
                <a:ext cx="242961" cy="242961"/>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3" name="Oval 242">
                <a:extLst>
                  <a:ext uri="{FF2B5EF4-FFF2-40B4-BE49-F238E27FC236}">
                    <a16:creationId xmlns:a16="http://schemas.microsoft.com/office/drawing/2014/main" id="{E1752D64-C72E-42C6-8FD7-4E3592C40C16}"/>
                  </a:ext>
                </a:extLst>
              </p:cNvPr>
              <p:cNvSpPr>
                <a:spLocks noChangeAspect="1"/>
              </p:cNvSpPr>
              <p:nvPr/>
            </p:nvSpPr>
            <p:spPr>
              <a:xfrm>
                <a:off x="6509188" y="3525084"/>
                <a:ext cx="242961" cy="242961"/>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39280292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4" name="Picture 23">
            <a:extLst>
              <a:ext uri="{FF2B5EF4-FFF2-40B4-BE49-F238E27FC236}">
                <a16:creationId xmlns:a16="http://schemas.microsoft.com/office/drawing/2014/main" id="{0A589C0D-2B63-448C-8308-FA9D5DC2229C}"/>
              </a:ext>
            </a:extLst>
          </p:cNvPr>
          <p:cNvPicPr>
            <a:picLocks noChangeAspect="1"/>
          </p:cNvPicPr>
          <p:nvPr/>
        </p:nvPicPr>
        <p:blipFill>
          <a:blip r:embed="rId4"/>
          <a:stretch>
            <a:fillRect/>
          </a:stretch>
        </p:blipFill>
        <p:spPr>
          <a:xfrm>
            <a:off x="115438" y="133200"/>
            <a:ext cx="8913124" cy="6322100"/>
          </a:xfrm>
          <a:prstGeom prst="rect">
            <a:avLst/>
          </a:prstGeom>
        </p:spPr>
      </p:pic>
      <p:sp>
        <p:nvSpPr>
          <p:cNvPr id="25" name="Rectangle 24">
            <a:extLst>
              <a:ext uri="{FF2B5EF4-FFF2-40B4-BE49-F238E27FC236}">
                <a16:creationId xmlns:a16="http://schemas.microsoft.com/office/drawing/2014/main" id="{5A30BCB1-CA11-4404-ACB1-FDD3B04BC93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Ameerah is packing plant pots in boxes. She can put 9 pots in each box and each box is full.</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Ameerah has between 20 and 40 plant pots.</a:t>
            </a:r>
          </a:p>
          <a:p>
            <a:r>
              <a:rPr lang="en-GB" sz="2000" b="1" dirty="0">
                <a:solidFill>
                  <a:schemeClr val="tx1"/>
                </a:solidFill>
                <a:latin typeface="Century Gothic" panose="020B0502020202020204" pitchFamily="34" charset="0"/>
              </a:rPr>
              <a:t>How many boxes might she need?</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8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25419088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4" name="Picture 23">
            <a:extLst>
              <a:ext uri="{FF2B5EF4-FFF2-40B4-BE49-F238E27FC236}">
                <a16:creationId xmlns:a16="http://schemas.microsoft.com/office/drawing/2014/main" id="{0A589C0D-2B63-448C-8308-FA9D5DC2229C}"/>
              </a:ext>
            </a:extLst>
          </p:cNvPr>
          <p:cNvPicPr>
            <a:picLocks noChangeAspect="1"/>
          </p:cNvPicPr>
          <p:nvPr/>
        </p:nvPicPr>
        <p:blipFill>
          <a:blip r:embed="rId4"/>
          <a:stretch>
            <a:fillRect/>
          </a:stretch>
        </p:blipFill>
        <p:spPr>
          <a:xfrm>
            <a:off x="115438" y="133200"/>
            <a:ext cx="8913124" cy="6322100"/>
          </a:xfrm>
          <a:prstGeom prst="rect">
            <a:avLst/>
          </a:prstGeom>
        </p:spPr>
      </p:pic>
      <p:sp>
        <p:nvSpPr>
          <p:cNvPr id="25" name="Rectangle 24">
            <a:extLst>
              <a:ext uri="{FF2B5EF4-FFF2-40B4-BE49-F238E27FC236}">
                <a16:creationId xmlns:a16="http://schemas.microsoft.com/office/drawing/2014/main" id="{5A30BCB1-CA11-4404-ACB1-FDD3B04BC93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Ameerah is packing plant pots in boxes. She can put 9 pots in each box and each box is full.</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Ameerah has between 20 and 40 plant pots.</a:t>
            </a:r>
          </a:p>
          <a:p>
            <a:r>
              <a:rPr lang="en-GB" sz="2000" b="1" dirty="0">
                <a:solidFill>
                  <a:schemeClr val="tx1"/>
                </a:solidFill>
                <a:latin typeface="Century Gothic" panose="020B0502020202020204" pitchFamily="34" charset="0"/>
              </a:rPr>
              <a:t>How many boxes might she need?</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Ameerah could have 27 or 36 plant pots so…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8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14432099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4" name="Picture 23">
            <a:extLst>
              <a:ext uri="{FF2B5EF4-FFF2-40B4-BE49-F238E27FC236}">
                <a16:creationId xmlns:a16="http://schemas.microsoft.com/office/drawing/2014/main" id="{0A589C0D-2B63-448C-8308-FA9D5DC2229C}"/>
              </a:ext>
            </a:extLst>
          </p:cNvPr>
          <p:cNvPicPr>
            <a:picLocks noChangeAspect="1"/>
          </p:cNvPicPr>
          <p:nvPr/>
        </p:nvPicPr>
        <p:blipFill>
          <a:blip r:embed="rId4"/>
          <a:stretch>
            <a:fillRect/>
          </a:stretch>
        </p:blipFill>
        <p:spPr>
          <a:xfrm>
            <a:off x="115438" y="133200"/>
            <a:ext cx="8913124" cy="6322100"/>
          </a:xfrm>
          <a:prstGeom prst="rect">
            <a:avLst/>
          </a:prstGeom>
        </p:spPr>
      </p:pic>
      <p:sp>
        <p:nvSpPr>
          <p:cNvPr id="25" name="Rectangle 24">
            <a:extLst>
              <a:ext uri="{FF2B5EF4-FFF2-40B4-BE49-F238E27FC236}">
                <a16:creationId xmlns:a16="http://schemas.microsoft.com/office/drawing/2014/main" id="{5A30BCB1-CA11-4404-ACB1-FDD3B04BC93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Ameerah is packing plant pots in boxes. She can put 9 pots in each box and each box is full.</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Ameerah has between 20 and 40 plant pots.</a:t>
            </a:r>
          </a:p>
          <a:p>
            <a:r>
              <a:rPr lang="en-GB" sz="2000" b="1" dirty="0">
                <a:solidFill>
                  <a:schemeClr val="tx1"/>
                </a:solidFill>
                <a:latin typeface="Century Gothic" panose="020B0502020202020204" pitchFamily="34" charset="0"/>
              </a:rPr>
              <a:t>How many boxes might she need?</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Ameerah could have 27 or 36 plant pots so she might need 3 (27 ÷ 9 = 3) or 4 (36 ÷ 9 = 4) boxes.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8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27929810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0" name="Picture 9">
            <a:extLst>
              <a:ext uri="{FF2B5EF4-FFF2-40B4-BE49-F238E27FC236}">
                <a16:creationId xmlns:a16="http://schemas.microsoft.com/office/drawing/2014/main" id="{112A4873-7B5C-4E33-A604-56944897A157}"/>
              </a:ext>
            </a:extLst>
          </p:cNvPr>
          <p:cNvPicPr>
            <a:picLocks noChangeAspect="1"/>
          </p:cNvPicPr>
          <p:nvPr/>
        </p:nvPicPr>
        <p:blipFill>
          <a:blip r:embed="rId4"/>
          <a:stretch>
            <a:fillRect/>
          </a:stretch>
        </p:blipFill>
        <p:spPr>
          <a:xfrm>
            <a:off x="115438" y="133200"/>
            <a:ext cx="8913124" cy="6322100"/>
          </a:xfrm>
          <a:prstGeom prst="rect">
            <a:avLst/>
          </a:prstGeom>
        </p:spPr>
      </p:pic>
      <p:sp>
        <p:nvSpPr>
          <p:cNvPr id="11" name="Rectangle 10">
            <a:extLst>
              <a:ext uri="{FF2B5EF4-FFF2-40B4-BE49-F238E27FC236}">
                <a16:creationId xmlns:a16="http://schemas.microsoft.com/office/drawing/2014/main" id="{380D7670-E8F9-4578-9E7C-52DD09A1E33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Riley and Anoop are comparing how many books they each have. There are 9 books on each shelf.</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Riley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Prove it.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800" dirty="0">
              <a:solidFill>
                <a:srgbClr val="FF0000"/>
              </a:solidFill>
              <a:latin typeface="SassoonCRInfantMedium" panose="02000603020000020003" pitchFamily="2" charset="0"/>
            </a:endParaRPr>
          </a:p>
        </p:txBody>
      </p:sp>
      <p:sp>
        <p:nvSpPr>
          <p:cNvPr id="12" name="Speech Bubble: Rectangle with Corners Rounded 11">
            <a:extLst>
              <a:ext uri="{FF2B5EF4-FFF2-40B4-BE49-F238E27FC236}">
                <a16:creationId xmlns:a16="http://schemas.microsoft.com/office/drawing/2014/main" id="{B9EF3518-9322-4C00-B9D0-D54392EBE769}"/>
              </a:ext>
            </a:extLst>
          </p:cNvPr>
          <p:cNvSpPr/>
          <p:nvPr/>
        </p:nvSpPr>
        <p:spPr>
          <a:xfrm>
            <a:off x="4308458" y="2580385"/>
            <a:ext cx="3722256" cy="1199593"/>
          </a:xfrm>
          <a:prstGeom prst="wedgeRoundRectCallout">
            <a:avLst>
              <a:gd name="adj1" fmla="val -69757"/>
              <a:gd name="adj2" fmla="val 5548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Anoop has more books than me because she has 7 full shelves. I have 81 books.</a:t>
            </a:r>
          </a:p>
        </p:txBody>
      </p:sp>
    </p:spTree>
    <p:extLst>
      <p:ext uri="{BB962C8B-B14F-4D97-AF65-F5344CB8AC3E}">
        <p14:creationId xmlns:p14="http://schemas.microsoft.com/office/powerpoint/2010/main" val="6029303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0" name="Picture 9">
            <a:extLst>
              <a:ext uri="{FF2B5EF4-FFF2-40B4-BE49-F238E27FC236}">
                <a16:creationId xmlns:a16="http://schemas.microsoft.com/office/drawing/2014/main" id="{112A4873-7B5C-4E33-A604-56944897A157}"/>
              </a:ext>
            </a:extLst>
          </p:cNvPr>
          <p:cNvPicPr>
            <a:picLocks noChangeAspect="1"/>
          </p:cNvPicPr>
          <p:nvPr/>
        </p:nvPicPr>
        <p:blipFill>
          <a:blip r:embed="rId4"/>
          <a:stretch>
            <a:fillRect/>
          </a:stretch>
        </p:blipFill>
        <p:spPr>
          <a:xfrm>
            <a:off x="115438" y="133200"/>
            <a:ext cx="8913124" cy="6322100"/>
          </a:xfrm>
          <a:prstGeom prst="rect">
            <a:avLst/>
          </a:prstGeom>
        </p:spPr>
      </p:pic>
      <p:sp>
        <p:nvSpPr>
          <p:cNvPr id="11" name="Rectangle 10">
            <a:extLst>
              <a:ext uri="{FF2B5EF4-FFF2-40B4-BE49-F238E27FC236}">
                <a16:creationId xmlns:a16="http://schemas.microsoft.com/office/drawing/2014/main" id="{380D7670-E8F9-4578-9E7C-52DD09A1E33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Riley and Anoop are comparing how many books they each have. There are 9 books on each shelf.</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Riley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Prove it.</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Riley is incorrect because…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800" dirty="0">
              <a:solidFill>
                <a:srgbClr val="FF0000"/>
              </a:solidFill>
              <a:latin typeface="SassoonCRInfantMedium" panose="02000603020000020003" pitchFamily="2" charset="0"/>
            </a:endParaRPr>
          </a:p>
        </p:txBody>
      </p:sp>
      <p:sp>
        <p:nvSpPr>
          <p:cNvPr id="12" name="Speech Bubble: Rectangle with Corners Rounded 11">
            <a:extLst>
              <a:ext uri="{FF2B5EF4-FFF2-40B4-BE49-F238E27FC236}">
                <a16:creationId xmlns:a16="http://schemas.microsoft.com/office/drawing/2014/main" id="{B9EF3518-9322-4C00-B9D0-D54392EBE769}"/>
              </a:ext>
            </a:extLst>
          </p:cNvPr>
          <p:cNvSpPr/>
          <p:nvPr/>
        </p:nvSpPr>
        <p:spPr>
          <a:xfrm>
            <a:off x="4308458" y="2580385"/>
            <a:ext cx="3722256" cy="1199593"/>
          </a:xfrm>
          <a:prstGeom prst="wedgeRoundRectCallout">
            <a:avLst>
              <a:gd name="adj1" fmla="val -69757"/>
              <a:gd name="adj2" fmla="val 5548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Anoop has more books than me because she has 7 full shelves. I have 81 books.</a:t>
            </a:r>
          </a:p>
        </p:txBody>
      </p:sp>
    </p:spTree>
    <p:extLst>
      <p:ext uri="{BB962C8B-B14F-4D97-AF65-F5344CB8AC3E}">
        <p14:creationId xmlns:p14="http://schemas.microsoft.com/office/powerpoint/2010/main" val="21992642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0" name="Picture 9">
            <a:extLst>
              <a:ext uri="{FF2B5EF4-FFF2-40B4-BE49-F238E27FC236}">
                <a16:creationId xmlns:a16="http://schemas.microsoft.com/office/drawing/2014/main" id="{112A4873-7B5C-4E33-A604-56944897A157}"/>
              </a:ext>
            </a:extLst>
          </p:cNvPr>
          <p:cNvPicPr>
            <a:picLocks noChangeAspect="1"/>
          </p:cNvPicPr>
          <p:nvPr/>
        </p:nvPicPr>
        <p:blipFill>
          <a:blip r:embed="rId4"/>
          <a:stretch>
            <a:fillRect/>
          </a:stretch>
        </p:blipFill>
        <p:spPr>
          <a:xfrm>
            <a:off x="115438" y="133200"/>
            <a:ext cx="8913124" cy="6322100"/>
          </a:xfrm>
          <a:prstGeom prst="rect">
            <a:avLst/>
          </a:prstGeom>
        </p:spPr>
      </p:pic>
      <p:sp>
        <p:nvSpPr>
          <p:cNvPr id="11" name="Rectangle 10">
            <a:extLst>
              <a:ext uri="{FF2B5EF4-FFF2-40B4-BE49-F238E27FC236}">
                <a16:creationId xmlns:a16="http://schemas.microsoft.com/office/drawing/2014/main" id="{380D7670-E8F9-4578-9E7C-52DD09A1E33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Riley and Anoop are comparing how many books they each have. There are 9 books on each shelf.</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Riley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Prove it.</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Riley is incorrect because Anoop has 7 x 9 = 63 books. 81 is more than 63, so Riley has more.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800" dirty="0">
              <a:solidFill>
                <a:srgbClr val="FF0000"/>
              </a:solidFill>
              <a:latin typeface="SassoonCRInfantMedium" panose="02000603020000020003" pitchFamily="2" charset="0"/>
            </a:endParaRPr>
          </a:p>
        </p:txBody>
      </p:sp>
      <p:sp>
        <p:nvSpPr>
          <p:cNvPr id="12" name="Speech Bubble: Rectangle with Corners Rounded 11">
            <a:extLst>
              <a:ext uri="{FF2B5EF4-FFF2-40B4-BE49-F238E27FC236}">
                <a16:creationId xmlns:a16="http://schemas.microsoft.com/office/drawing/2014/main" id="{B9EF3518-9322-4C00-B9D0-D54392EBE769}"/>
              </a:ext>
            </a:extLst>
          </p:cNvPr>
          <p:cNvSpPr/>
          <p:nvPr/>
        </p:nvSpPr>
        <p:spPr>
          <a:xfrm>
            <a:off x="4308458" y="2580385"/>
            <a:ext cx="3722256" cy="1199593"/>
          </a:xfrm>
          <a:prstGeom prst="wedgeRoundRectCallout">
            <a:avLst>
              <a:gd name="adj1" fmla="val -69757"/>
              <a:gd name="adj2" fmla="val 5548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Anoop has more books than me because she has 7 full shelves. I have 81 books.</a:t>
            </a:r>
          </a:p>
        </p:txBody>
      </p:sp>
    </p:spTree>
    <p:extLst>
      <p:ext uri="{BB962C8B-B14F-4D97-AF65-F5344CB8AC3E}">
        <p14:creationId xmlns:p14="http://schemas.microsoft.com/office/powerpoint/2010/main" val="66726094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purl.org/dc/dcmitype/"/>
    <ds:schemaRef ds:uri="86144f90-c7b6-48d0-aae5-f5e9e48cc3df"/>
    <ds:schemaRef ds:uri="http://purl.org/dc/elements/1.1/"/>
    <ds:schemaRef ds:uri="http://schemas.microsoft.com/sharepoint/v3"/>
    <ds:schemaRef ds:uri="http://schemas.microsoft.com/office/2006/documentManagement/types"/>
    <ds:schemaRef ds:uri="http://purl.org/dc/terms/"/>
    <ds:schemaRef ds:uri="http://schemas.microsoft.com/office/infopath/2007/PartnerControls"/>
    <ds:schemaRef ds:uri="http://schemas.openxmlformats.org/package/2006/metadata/core-properties"/>
    <ds:schemaRef ds:uri="0f0ae0ff-29c4-4766-b250-c1a9bee8d430"/>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B86B192B-9F68-4B47-8C19-0A07592CEF7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1254</TotalTime>
  <Words>1346</Words>
  <Application>Microsoft Office PowerPoint</Application>
  <PresentationFormat>On-screen Show (4:3)</PresentationFormat>
  <Paragraphs>620</Paragraphs>
  <Slides>21</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21</vt:i4>
      </vt:variant>
    </vt:vector>
  </HeadingPairs>
  <TitlesOfParts>
    <vt:vector size="28" baseType="lpstr">
      <vt:lpstr>Arial</vt:lpstr>
      <vt:lpstr>Calibri</vt:lpstr>
      <vt:lpstr>Calibri Light</vt:lpstr>
      <vt:lpstr>Century Gothic</vt:lpstr>
      <vt:lpstr>SassoonCRInfantMedium</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Rachel Jeffery</cp:lastModifiedBy>
  <cp:revision>50</cp:revision>
  <dcterms:created xsi:type="dcterms:W3CDTF">2018-03-17T10:08:43Z</dcterms:created>
  <dcterms:modified xsi:type="dcterms:W3CDTF">2020-11-28T14:32:53Z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