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3"/>
  </p:notesMasterIdLst>
  <p:sldIdLst>
    <p:sldId id="263" r:id="rId5"/>
    <p:sldId id="265" r:id="rId6"/>
    <p:sldId id="267" r:id="rId7"/>
    <p:sldId id="268" r:id="rId8"/>
    <p:sldId id="269" r:id="rId9"/>
    <p:sldId id="270" r:id="rId10"/>
    <p:sldId id="266" r:id="rId11"/>
    <p:sldId id="264" r:id="rId1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niel Lumb" initials="DL" lastIdx="18" clrIdx="0">
    <p:extLst>
      <p:ext uri="{19B8F6BF-5375-455C-9EA6-DF929625EA0E}">
        <p15:presenceInfo xmlns:p15="http://schemas.microsoft.com/office/powerpoint/2012/main" userId="S::d.lumb@cornerstoneseducationltd.onmicrosoft.com::8c5f310b-81cd-4bb4-91b9-bf11e19890fe" providerId="AD"/>
      </p:ext>
    </p:extLst>
  </p:cmAuthor>
  <p:cmAuthor id="2" name="Catherine Scutt" initials="CS" lastIdx="4" clrIdx="1">
    <p:extLst>
      <p:ext uri="{19B8F6BF-5375-455C-9EA6-DF929625EA0E}">
        <p15:presenceInfo xmlns:p15="http://schemas.microsoft.com/office/powerpoint/2012/main" userId="S::c.scutt@cornerstoneseducationltd.onmicrosoft.com::a02cc17d-13ea-4713-8984-86e581f75f4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A67F24-2AF4-3549-8DF6-028073CEE780}" v="16" dt="2020-06-09T12:30:22.3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56"/>
    <p:restoredTop sz="94694"/>
  </p:normalViewPr>
  <p:slideViewPr>
    <p:cSldViewPr snapToGrid="0">
      <p:cViewPr varScale="1">
        <p:scale>
          <a:sx n="74" d="100"/>
          <a:sy n="74" d="100"/>
        </p:scale>
        <p:origin x="138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71E32-7774-B74C-88EC-D8059D6D7056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783CE6-1056-1C44-9900-C7B610F920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956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91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92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182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452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323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119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434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164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371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97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733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ED65A-42C2-2741-B448-F4164E6A22F4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58588-F41A-EB46-80A6-BD5D10D81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5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7794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8266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2703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2922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8156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439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1936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0251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10F6981DD44E4689300804F3015824" ma:contentTypeVersion="12" ma:contentTypeDescription="Create a new document." ma:contentTypeScope="" ma:versionID="ac5a81dd42f135a74c3e48dd365b3867">
  <xsd:schema xmlns:xsd="http://www.w3.org/2001/XMLSchema" xmlns:xs="http://www.w3.org/2001/XMLSchema" xmlns:p="http://schemas.microsoft.com/office/2006/metadata/properties" xmlns:ns2="5440d0e1-0a38-4f0d-b37b-288e25381cc3" xmlns:ns3="7d7b4fe9-732b-48a3-ae8f-c76b3398e7f9" targetNamespace="http://schemas.microsoft.com/office/2006/metadata/properties" ma:root="true" ma:fieldsID="f6d317d19e0ba0922eb2934bcd4a576e" ns2:_="" ns3:_="">
    <xsd:import namespace="5440d0e1-0a38-4f0d-b37b-288e25381cc3"/>
    <xsd:import namespace="7d7b4fe9-732b-48a3-ae8f-c76b3398e7f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40d0e1-0a38-4f0d-b37b-288e25381c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7b4fe9-732b-48a3-ae8f-c76b3398e7f9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3D65A9-B91A-427E-B07F-6EEA1D0C01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440d0e1-0a38-4f0d-b37b-288e25381cc3"/>
    <ds:schemaRef ds:uri="7d7b4fe9-732b-48a3-ae8f-c76b3398e7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76CBEEA-8573-42F4-9376-6055CBEC7085}">
  <ds:schemaRefs>
    <ds:schemaRef ds:uri="http://purl.org/dc/terms/"/>
    <ds:schemaRef ds:uri="http://schemas.openxmlformats.org/package/2006/metadata/core-properties"/>
    <ds:schemaRef ds:uri="7d7b4fe9-732b-48a3-ae8f-c76b3398e7f9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440d0e1-0a38-4f0d-b37b-288e25381cc3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3EC06E1-05C1-4324-B7D7-25010D998C0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0</Words>
  <Application>Microsoft Office PowerPoint</Application>
  <PresentationFormat>Custom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Dale French</dc:creator>
  <cp:lastModifiedBy>Rachel Jeffery</cp:lastModifiedBy>
  <cp:revision>3</cp:revision>
  <dcterms:created xsi:type="dcterms:W3CDTF">2020-05-14T13:28:28Z</dcterms:created>
  <dcterms:modified xsi:type="dcterms:W3CDTF">2020-11-09T15:28:45Z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0x0101001110F6981DD44E4689300804F3015824</vt:lpwstr>
  </property>
</Properties>
</file>