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4" r:id="rId5"/>
    <p:sldId id="256" r:id="rId6"/>
    <p:sldId id="301" r:id="rId7"/>
    <p:sldId id="364" r:id="rId8"/>
    <p:sldId id="378" r:id="rId9"/>
    <p:sldId id="314" r:id="rId10"/>
    <p:sldId id="415" r:id="rId11"/>
    <p:sldId id="381" r:id="rId12"/>
    <p:sldId id="392" r:id="rId13"/>
    <p:sldId id="380" r:id="rId14"/>
    <p:sldId id="393" r:id="rId15"/>
    <p:sldId id="377" r:id="rId16"/>
    <p:sldId id="394" r:id="rId17"/>
    <p:sldId id="395" r:id="rId18"/>
    <p:sldId id="355" r:id="rId19"/>
    <p:sldId id="396" r:id="rId20"/>
    <p:sldId id="416" r:id="rId21"/>
    <p:sldId id="390"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563C1"/>
    <a:srgbClr val="3580CB"/>
    <a:srgbClr val="FFAFAF"/>
    <a:srgbClr val="FF9F9F"/>
    <a:srgbClr val="FFFFA7"/>
    <a:srgbClr val="FFFF89"/>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D47E97-40DF-45BE-B120-35BF83973598}" v="1" dt="2019-11-13T16:11:18.827"/>
    <p1510:client id="{A7A2C53D-878E-4AD8-A35A-488CAF2EBB31}" v="12" dt="2019-11-14T10:54:03.70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659" autoAdjust="0"/>
    <p:restoredTop sz="94660"/>
  </p:normalViewPr>
  <p:slideViewPr>
    <p:cSldViewPr snapToGrid="0">
      <p:cViewPr varScale="1">
        <p:scale>
          <a:sx n="56" d="100"/>
          <a:sy n="56" d="100"/>
        </p:scale>
        <p:origin x="1171" y="38"/>
      </p:cViewPr>
      <p:guideLst/>
    </p:cSldViewPr>
  </p:slideViewPr>
  <p:notesTextViewPr>
    <p:cViewPr>
      <p:scale>
        <a:sx n="1" d="1"/>
        <a:sy n="1" d="1"/>
      </p:scale>
      <p:origin x="0" y="0"/>
    </p:cViewPr>
  </p:notesTextViewPr>
  <p:sorterViewPr>
    <p:cViewPr>
      <p:scale>
        <a:sx n="100" d="100"/>
        <a:sy n="100" d="100"/>
      </p:scale>
      <p:origin x="0" y="-126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28/11/2020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28/11/2020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28/11/2020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28/11/2020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28/11/2020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28/11/2020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28/11/2020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classroomsecrets.co.uk/multiply-and-divide-by-7-year-4-multiplication-and-division-resource-pack"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ategory/maths/year-4/autumn-block-4-multiplication-and-division-year-4/" TargetMode="External"/><Relationship Id="rId5" Type="http://schemas.openxmlformats.org/officeDocument/2006/relationships/hyperlink" Target="https://classroomsecrets.co.uk/content-domain-filter/?fwp_contentdomain=4c6a" TargetMode="External"/><Relationship Id="rId4" Type="http://schemas.openxmlformats.org/officeDocument/2006/relationships/hyperlink" Target="https://classroomsecrets.co.uk/content-domain-filter/?fwp_contentdomain=4n1"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a:t>
            </a:r>
            <a:r>
              <a:rPr lang="en-GB" altLang="en-US" sz="500" b="1">
                <a:latin typeface="Century Gothic" panose="020B0502020202020204" pitchFamily="34" charset="0"/>
              </a:rPr>
              <a:t>Limited 2019</a:t>
            </a:r>
            <a:endParaRPr lang="en-GB" altLang="en-US" sz="500" b="1" dirty="0">
              <a:latin typeface="Century Gothic" panose="020B0502020202020204" pitchFamily="34" charset="0"/>
            </a:endParaRPr>
          </a:p>
        </p:txBody>
      </p:sp>
      <p:sp>
        <p:nvSpPr>
          <p:cNvPr id="6" name="Rectangle 5">
            <a:extLst>
              <a:ext uri="{FF2B5EF4-FFF2-40B4-BE49-F238E27FC236}">
                <a16:creationId xmlns:a16="http://schemas.microsoft.com/office/drawing/2014/main" id="{E217BAE8-149C-45AB-9D28-3D61A5358F9F}"/>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4"/>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10" name="Picture 9">
            <a:extLst>
              <a:ext uri="{FF2B5EF4-FFF2-40B4-BE49-F238E27FC236}">
                <a16:creationId xmlns:a16="http://schemas.microsoft.com/office/drawing/2014/main" id="{6F8B4E35-DD00-4F90-9A87-3DDED59E83C0}"/>
              </a:ext>
            </a:extLst>
          </p:cNvPr>
          <p:cNvPicPr>
            <a:picLocks noChangeAspect="1"/>
          </p:cNvPicPr>
          <p:nvPr/>
        </p:nvPicPr>
        <p:blipFill rotWithShape="1">
          <a:blip r:embed="rId5">
            <a:extLst>
              <a:ext uri="{28A0092B-C50C-407E-A947-70E740481C1C}">
                <a14:useLocalDpi xmlns:a14="http://schemas.microsoft.com/office/drawing/2010/main" val="0"/>
              </a:ext>
            </a:extLst>
          </a:blip>
          <a:srcRect t="23884" b="33576"/>
          <a:stretch/>
        </p:blipFill>
        <p:spPr>
          <a:xfrm>
            <a:off x="793488" y="763479"/>
            <a:ext cx="7557025" cy="2272683"/>
          </a:xfrm>
          <a:prstGeom prst="rect">
            <a:avLst/>
          </a:prstGeom>
        </p:spPr>
      </p:pic>
    </p:spTree>
    <p:extLst>
      <p:ext uri="{BB962C8B-B14F-4D97-AF65-F5344CB8AC3E}">
        <p14:creationId xmlns:p14="http://schemas.microsoft.com/office/powerpoint/2010/main" val="31179047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Autumn Block 4 – Multiplication and Division – Multiply and Divide by 7</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fontAlgn="base">
              <a:lnSpc>
                <a:spcPct val="100000"/>
              </a:lnSpc>
              <a:spcAft>
                <a:spcPts val="0"/>
              </a:spcAft>
            </a:pPr>
            <a:r>
              <a:rPr lang="en-GB" sz="1200" b="1" dirty="0">
                <a:solidFill>
                  <a:prstClr val="black"/>
                </a:solidFill>
                <a:latin typeface="Century Gothic" panose="020B0502020202020204" pitchFamily="34" charset="0"/>
              </a:rPr>
              <a:t>Mathematics </a:t>
            </a:r>
            <a:r>
              <a:rPr lang="en-GB" sz="1200" b="1" dirty="0">
                <a:solidFill>
                  <a:schemeClr val="tx1"/>
                </a:solidFill>
                <a:latin typeface="Century Gothic" panose="020B0502020202020204" pitchFamily="34" charset="0"/>
              </a:rPr>
              <a:t>Year 4: </a:t>
            </a:r>
            <a:r>
              <a:rPr lang="en-US" sz="1200" b="1" dirty="0">
                <a:solidFill>
                  <a:schemeClr val="tx1"/>
                </a:solidFill>
                <a:latin typeface="Century Gothic" panose="020B0502020202020204" pitchFamily="34" charset="0"/>
              </a:rPr>
              <a:t>(4N1)</a:t>
            </a:r>
            <a:r>
              <a:rPr lang="en-US" sz="1200" b="1" dirty="0">
                <a:latin typeface="Century Gothic" panose="020B0502020202020204" pitchFamily="34" charset="0"/>
              </a:rPr>
              <a:t> </a:t>
            </a:r>
            <a:r>
              <a:rPr lang="en-US" sz="1200" b="1" dirty="0">
                <a:latin typeface="Century Gothic" panose="020B0502020202020204" pitchFamily="34" charset="0"/>
                <a:hlinkClick r:id="rId4"/>
              </a:rPr>
              <a:t>Count in multiples of 6, 7, 9, 25 and 1000</a:t>
            </a:r>
            <a:endParaRPr lang="en-US" sz="1200" b="1" dirty="0">
              <a:latin typeface="Century Gothic" panose="020B0502020202020204" pitchFamily="34" charset="0"/>
            </a:endParaRPr>
          </a:p>
          <a:p>
            <a:pPr fontAlgn="base">
              <a:lnSpc>
                <a:spcPct val="100000"/>
              </a:lnSpc>
              <a:spcAft>
                <a:spcPts val="0"/>
              </a:spcAft>
            </a:pPr>
            <a:r>
              <a:rPr lang="en-GB" sz="1200" b="1" dirty="0">
                <a:solidFill>
                  <a:schemeClr val="tx1"/>
                </a:solidFill>
                <a:latin typeface="Century Gothic" panose="020B0502020202020204" pitchFamily="34" charset="0"/>
              </a:rPr>
              <a:t>Mathematics Year 4: </a:t>
            </a:r>
            <a:r>
              <a:rPr lang="en-US" sz="1200" b="1" dirty="0">
                <a:solidFill>
                  <a:schemeClr val="tx1"/>
                </a:solidFill>
                <a:latin typeface="Century Gothic" panose="020B0502020202020204" pitchFamily="34" charset="0"/>
              </a:rPr>
              <a:t>(4C6a)</a:t>
            </a:r>
            <a:r>
              <a:rPr lang="en-US" sz="1200" b="1" dirty="0">
                <a:latin typeface="Century Gothic" panose="020B0502020202020204" pitchFamily="34" charset="0"/>
              </a:rPr>
              <a:t> </a:t>
            </a:r>
            <a:r>
              <a:rPr lang="en-US" sz="1200" b="1" dirty="0">
                <a:latin typeface="Century Gothic" panose="020B0502020202020204" pitchFamily="34" charset="0"/>
                <a:hlinkClick r:id="rId5"/>
              </a:rPr>
              <a:t>Recall multiplication and division facts for multiplication tables up to 12 × 12</a:t>
            </a:r>
            <a:endParaRPr lang="en-US" sz="1200" b="1" dirty="0">
              <a:latin typeface="Century Gothic" panose="020B0502020202020204" pitchFamily="34" charset="0"/>
            </a:endParaRPr>
          </a:p>
          <a:p>
            <a:pPr fontAlgn="base">
              <a:lnSpc>
                <a:spcPct val="100000"/>
              </a:lnSpc>
              <a:spcAft>
                <a:spcPts val="0"/>
              </a:spcAft>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fontAlgn="base">
              <a:lnSpc>
                <a:spcPct val="100000"/>
              </a:lnSpc>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6"/>
              </a:rPr>
              <a:t>Year 4 Multiplication </a:t>
            </a:r>
            <a:r>
              <a:rPr lang="en-GB" sz="1600" b="1">
                <a:solidFill>
                  <a:prstClr val="black"/>
                </a:solidFill>
                <a:latin typeface="Century Gothic" panose="020B0502020202020204" pitchFamily="34" charset="0"/>
                <a:hlinkClick r:id="rId6"/>
              </a:rPr>
              <a:t>and Division</a:t>
            </a:r>
            <a:r>
              <a:rPr lang="en-GB" sz="1600" b="1">
                <a:solidFill>
                  <a:prstClr val="black"/>
                </a:solidFill>
                <a:latin typeface="Century Gothic" panose="020B0502020202020204" pitchFamily="34" charset="0"/>
              </a:rPr>
              <a:t> resources</a:t>
            </a:r>
            <a:r>
              <a:rPr lang="en-GB" sz="1600" b="1" dirty="0">
                <a:solidFill>
                  <a:prstClr val="black"/>
                </a:solidFill>
                <a:latin typeface="Century Gothic" panose="020B0502020202020204" pitchFamily="34" charset="0"/>
              </a:rPr>
              <a:t>.</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7"/>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27814" y="6454317"/>
            <a:ext cx="1231337" cy="403587"/>
            <a:chOff x="36360" y="6454317"/>
            <a:chExt cx="1231337"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Autumn Block 4 – Multiplication and Division</a:t>
            </a:r>
          </a:p>
          <a:p>
            <a:pPr lvl="0" algn="ctr"/>
            <a:br>
              <a:rPr lang="en-GB" sz="1600" b="1" dirty="0">
                <a:solidFill>
                  <a:schemeClr val="bg2">
                    <a:lumMod val="50000"/>
                  </a:schemeClr>
                </a:solidFill>
                <a:latin typeface="Century Gothic" panose="020B0502020202020204" pitchFamily="34" charset="0"/>
              </a:rPr>
            </a:br>
            <a:endParaRPr lang="en-GB" sz="16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11: Multiply and Divide by 7</a:t>
            </a:r>
            <a:endParaRPr lang="en-GB" sz="1400" dirty="0">
              <a:solidFill>
                <a:schemeClr val="bg2">
                  <a:lumMod val="25000"/>
                </a:schemeClr>
              </a:solidFill>
              <a:latin typeface="SassoonCRInfantMedium" panose="02000603020000020003" pitchFamily="2" charset="0"/>
            </a:endParaRPr>
          </a:p>
        </p:txBody>
      </p:sp>
    </p:spTree>
    <p:extLst>
      <p:ext uri="{BB962C8B-B14F-4D97-AF65-F5344CB8AC3E}">
        <p14:creationId xmlns:p14="http://schemas.microsoft.com/office/powerpoint/2010/main" val="3855900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marL="88900" algn="ctr"/>
            <a:r>
              <a:rPr lang="en-GB" sz="2000" b="1" dirty="0">
                <a:solidFill>
                  <a:schemeClr val="tx1"/>
                </a:solidFill>
                <a:latin typeface="Century Gothic" panose="020B0502020202020204" pitchFamily="34" charset="0"/>
              </a:rPr>
              <a:t>Highlight all the multiples of 7 in the hundred square below.</a:t>
            </a:r>
          </a:p>
          <a:p>
            <a:pPr marL="88900" algn="ctr"/>
            <a:endParaRPr lang="en-GB" sz="2000" dirty="0">
              <a:solidFill>
                <a:schemeClr val="tx1"/>
              </a:solidFill>
              <a:latin typeface="Century Gothic" panose="020B0502020202020204" pitchFamily="34" charset="0"/>
            </a:endParaRPr>
          </a:p>
          <a:p>
            <a:pPr marL="88900" algn="ctr"/>
            <a:endParaRPr lang="en-GB" sz="2400" dirty="0">
              <a:solidFill>
                <a:schemeClr val="tx1"/>
              </a:solidFill>
              <a:latin typeface="Century Gothic" panose="020B0502020202020204" pitchFamily="34" charset="0"/>
            </a:endParaRPr>
          </a:p>
          <a:p>
            <a:pPr marL="88900" algn="ctr"/>
            <a:endParaRPr lang="en-GB" sz="2400" dirty="0">
              <a:solidFill>
                <a:schemeClr val="tx1"/>
              </a:solidFill>
              <a:latin typeface="Century Gothic" panose="020B0502020202020204" pitchFamily="34" charset="0"/>
            </a:endParaRPr>
          </a:p>
          <a:p>
            <a:pPr marL="88900" algn="ctr"/>
            <a:endParaRPr lang="en-GB" sz="2400" dirty="0">
              <a:solidFill>
                <a:schemeClr val="tx1"/>
              </a:solidFill>
              <a:latin typeface="Century Gothic" panose="020B0502020202020204" pitchFamily="34" charset="0"/>
            </a:endParaRPr>
          </a:p>
          <a:p>
            <a:pPr marL="88900" algn="ctr"/>
            <a:endParaRPr lang="en-GB" sz="2400" dirty="0">
              <a:solidFill>
                <a:schemeClr val="tx1"/>
              </a:solidFill>
              <a:latin typeface="Century Gothic" panose="020B0502020202020204" pitchFamily="34" charset="0"/>
            </a:endParaRPr>
          </a:p>
          <a:p>
            <a:pPr marL="88900" algn="ctr"/>
            <a:endParaRPr lang="en-GB" sz="2400" dirty="0">
              <a:solidFill>
                <a:schemeClr val="tx1"/>
              </a:solidFill>
              <a:latin typeface="SassoonCRInfantMedium" panose="02000603020000020003" pitchFamily="2" charset="0"/>
            </a:endParaRPr>
          </a:p>
          <a:p>
            <a:pPr marL="88900" algn="ctr"/>
            <a:endParaRPr lang="en-GB" sz="2400" dirty="0">
              <a:solidFill>
                <a:schemeClr val="tx1"/>
              </a:solidFill>
              <a:latin typeface="SassoonCRInfantMedium" panose="02000603020000020003" pitchFamily="2" charset="0"/>
            </a:endParaRPr>
          </a:p>
          <a:p>
            <a:pPr marL="88900" algn="ctr"/>
            <a:endParaRPr lang="en-GB" sz="2400" dirty="0">
              <a:solidFill>
                <a:schemeClr val="tx1"/>
              </a:solidFill>
              <a:latin typeface="SassoonCRInfantMedium" panose="02000603020000020003" pitchFamily="2" charset="0"/>
            </a:endParaRPr>
          </a:p>
          <a:p>
            <a:pPr marL="88900" algn="ctr"/>
            <a:endParaRPr lang="en-GB" sz="2400" dirty="0">
              <a:solidFill>
                <a:schemeClr val="tx1"/>
              </a:solidFill>
              <a:latin typeface="SassoonCRInfantMedium" panose="02000603020000020003" pitchFamily="2" charset="0"/>
            </a:endParaRPr>
          </a:p>
          <a:p>
            <a:pPr marL="431800" indent="-342900" algn="ctr">
              <a:buFont typeface="Arial" panose="020B0604020202020204" pitchFamily="34" charset="0"/>
              <a:buChar char="•"/>
            </a:pPr>
            <a:endParaRPr lang="en-GB" sz="2400" dirty="0">
              <a:solidFill>
                <a:schemeClr val="bg2">
                  <a:lumMod val="25000"/>
                </a:schemeClr>
              </a:solidFill>
              <a:latin typeface="SassoonCRInfantMedium" panose="02000603020000020003" pitchFamily="2" charset="0"/>
            </a:endParaRPr>
          </a:p>
        </p:txBody>
      </p:sp>
      <p:graphicFrame>
        <p:nvGraphicFramePr>
          <p:cNvPr id="2" name="Table 1">
            <a:extLst>
              <a:ext uri="{FF2B5EF4-FFF2-40B4-BE49-F238E27FC236}">
                <a16:creationId xmlns:a16="http://schemas.microsoft.com/office/drawing/2014/main" id="{63604D5C-D05B-4902-8D11-B88F807C0C9C}"/>
              </a:ext>
            </a:extLst>
          </p:cNvPr>
          <p:cNvGraphicFramePr>
            <a:graphicFrameLocks noGrp="1"/>
          </p:cNvGraphicFramePr>
          <p:nvPr>
            <p:extLst>
              <p:ext uri="{D42A27DB-BD31-4B8C-83A1-F6EECF244321}">
                <p14:modId xmlns:p14="http://schemas.microsoft.com/office/powerpoint/2010/main" val="632343216"/>
              </p:ext>
            </p:extLst>
          </p:nvPr>
        </p:nvGraphicFramePr>
        <p:xfrm>
          <a:off x="2052000" y="1370495"/>
          <a:ext cx="5040000" cy="4680000"/>
        </p:xfrm>
        <a:graphic>
          <a:graphicData uri="http://schemas.openxmlformats.org/drawingml/2006/table">
            <a:tbl>
              <a:tblPr firstRow="1" bandRow="1">
                <a:tableStyleId>{5940675A-B579-460E-94D1-54222C63F5DA}</a:tableStyleId>
              </a:tblPr>
              <a:tblGrid>
                <a:gridCol w="504000">
                  <a:extLst>
                    <a:ext uri="{9D8B030D-6E8A-4147-A177-3AD203B41FA5}">
                      <a16:colId xmlns:a16="http://schemas.microsoft.com/office/drawing/2014/main" val="2317523799"/>
                    </a:ext>
                  </a:extLst>
                </a:gridCol>
                <a:gridCol w="504000">
                  <a:extLst>
                    <a:ext uri="{9D8B030D-6E8A-4147-A177-3AD203B41FA5}">
                      <a16:colId xmlns:a16="http://schemas.microsoft.com/office/drawing/2014/main" val="3148833666"/>
                    </a:ext>
                  </a:extLst>
                </a:gridCol>
                <a:gridCol w="504000">
                  <a:extLst>
                    <a:ext uri="{9D8B030D-6E8A-4147-A177-3AD203B41FA5}">
                      <a16:colId xmlns:a16="http://schemas.microsoft.com/office/drawing/2014/main" val="310840888"/>
                    </a:ext>
                  </a:extLst>
                </a:gridCol>
                <a:gridCol w="504000">
                  <a:extLst>
                    <a:ext uri="{9D8B030D-6E8A-4147-A177-3AD203B41FA5}">
                      <a16:colId xmlns:a16="http://schemas.microsoft.com/office/drawing/2014/main" val="591134948"/>
                    </a:ext>
                  </a:extLst>
                </a:gridCol>
                <a:gridCol w="504000">
                  <a:extLst>
                    <a:ext uri="{9D8B030D-6E8A-4147-A177-3AD203B41FA5}">
                      <a16:colId xmlns:a16="http://schemas.microsoft.com/office/drawing/2014/main" val="2746371050"/>
                    </a:ext>
                  </a:extLst>
                </a:gridCol>
                <a:gridCol w="504000">
                  <a:extLst>
                    <a:ext uri="{9D8B030D-6E8A-4147-A177-3AD203B41FA5}">
                      <a16:colId xmlns:a16="http://schemas.microsoft.com/office/drawing/2014/main" val="4167765822"/>
                    </a:ext>
                  </a:extLst>
                </a:gridCol>
                <a:gridCol w="504000">
                  <a:extLst>
                    <a:ext uri="{9D8B030D-6E8A-4147-A177-3AD203B41FA5}">
                      <a16:colId xmlns:a16="http://schemas.microsoft.com/office/drawing/2014/main" val="744387689"/>
                    </a:ext>
                  </a:extLst>
                </a:gridCol>
                <a:gridCol w="504000">
                  <a:extLst>
                    <a:ext uri="{9D8B030D-6E8A-4147-A177-3AD203B41FA5}">
                      <a16:colId xmlns:a16="http://schemas.microsoft.com/office/drawing/2014/main" val="1150201914"/>
                    </a:ext>
                  </a:extLst>
                </a:gridCol>
                <a:gridCol w="504000">
                  <a:extLst>
                    <a:ext uri="{9D8B030D-6E8A-4147-A177-3AD203B41FA5}">
                      <a16:colId xmlns:a16="http://schemas.microsoft.com/office/drawing/2014/main" val="2306575730"/>
                    </a:ext>
                  </a:extLst>
                </a:gridCol>
                <a:gridCol w="504000">
                  <a:extLst>
                    <a:ext uri="{9D8B030D-6E8A-4147-A177-3AD203B41FA5}">
                      <a16:colId xmlns:a16="http://schemas.microsoft.com/office/drawing/2014/main" val="2379033273"/>
                    </a:ext>
                  </a:extLst>
                </a:gridCol>
              </a:tblGrid>
              <a:tr h="468000">
                <a:tc>
                  <a:txBody>
                    <a:bodyPr/>
                    <a:lstStyle/>
                    <a:p>
                      <a:pPr algn="ctr"/>
                      <a:r>
                        <a:rPr lang="en-GB" b="1" dirty="0">
                          <a:latin typeface="Century Gothic" panose="020B0502020202020204" pitchFamily="34" charset="0"/>
                        </a:rPr>
                        <a:t>1</a:t>
                      </a:r>
                    </a:p>
                  </a:txBody>
                  <a:tcPr marL="45720" marR="45720" anchor="ctr">
                    <a:solidFill>
                      <a:schemeClr val="bg1"/>
                    </a:solidFill>
                  </a:tcPr>
                </a:tc>
                <a:tc>
                  <a:txBody>
                    <a:bodyPr/>
                    <a:lstStyle/>
                    <a:p>
                      <a:pPr algn="ctr"/>
                      <a:r>
                        <a:rPr lang="en-GB" b="1" dirty="0">
                          <a:latin typeface="Century Gothic" panose="020B0502020202020204" pitchFamily="34" charset="0"/>
                        </a:rPr>
                        <a:t>2</a:t>
                      </a:r>
                    </a:p>
                  </a:txBody>
                  <a:tcPr marL="45720" marR="45720" anchor="ctr">
                    <a:solidFill>
                      <a:schemeClr val="bg1"/>
                    </a:solidFill>
                  </a:tcPr>
                </a:tc>
                <a:tc>
                  <a:txBody>
                    <a:bodyPr/>
                    <a:lstStyle/>
                    <a:p>
                      <a:pPr algn="ctr"/>
                      <a:r>
                        <a:rPr lang="en-GB" b="1" dirty="0">
                          <a:latin typeface="Century Gothic" panose="020B0502020202020204" pitchFamily="34" charset="0"/>
                        </a:rPr>
                        <a:t>3</a:t>
                      </a:r>
                    </a:p>
                  </a:txBody>
                  <a:tcPr marL="45720" marR="45720" anchor="ctr">
                    <a:solidFill>
                      <a:schemeClr val="bg1"/>
                    </a:solidFill>
                  </a:tcPr>
                </a:tc>
                <a:tc>
                  <a:txBody>
                    <a:bodyPr/>
                    <a:lstStyle/>
                    <a:p>
                      <a:pPr algn="ctr"/>
                      <a:r>
                        <a:rPr lang="en-GB" b="1" dirty="0">
                          <a:latin typeface="Century Gothic" panose="020B0502020202020204" pitchFamily="34" charset="0"/>
                        </a:rPr>
                        <a:t>4</a:t>
                      </a:r>
                    </a:p>
                  </a:txBody>
                  <a:tcPr marL="45720" marR="45720" anchor="ctr">
                    <a:solidFill>
                      <a:schemeClr val="bg1"/>
                    </a:solidFill>
                  </a:tcPr>
                </a:tc>
                <a:tc>
                  <a:txBody>
                    <a:bodyPr/>
                    <a:lstStyle/>
                    <a:p>
                      <a:pPr algn="ctr"/>
                      <a:r>
                        <a:rPr lang="en-GB" b="1" dirty="0">
                          <a:latin typeface="Century Gothic" panose="020B0502020202020204" pitchFamily="34" charset="0"/>
                        </a:rPr>
                        <a:t>5</a:t>
                      </a:r>
                    </a:p>
                  </a:txBody>
                  <a:tcPr marL="45720" marR="45720" anchor="ctr">
                    <a:solidFill>
                      <a:schemeClr val="bg1"/>
                    </a:solidFill>
                  </a:tcPr>
                </a:tc>
                <a:tc>
                  <a:txBody>
                    <a:bodyPr/>
                    <a:lstStyle/>
                    <a:p>
                      <a:pPr algn="ctr"/>
                      <a:r>
                        <a:rPr lang="en-GB" b="1" dirty="0">
                          <a:latin typeface="Century Gothic" panose="020B0502020202020204" pitchFamily="34" charset="0"/>
                        </a:rPr>
                        <a:t>6</a:t>
                      </a:r>
                    </a:p>
                  </a:txBody>
                  <a:tcPr marL="45720" marR="45720" anchor="ctr">
                    <a:solidFill>
                      <a:schemeClr val="bg1"/>
                    </a:solidFill>
                  </a:tcPr>
                </a:tc>
                <a:tc>
                  <a:txBody>
                    <a:bodyPr/>
                    <a:lstStyle/>
                    <a:p>
                      <a:pPr algn="ctr"/>
                      <a:r>
                        <a:rPr lang="en-GB" b="1" dirty="0">
                          <a:latin typeface="Century Gothic" panose="020B0502020202020204" pitchFamily="34" charset="0"/>
                        </a:rPr>
                        <a:t>7</a:t>
                      </a:r>
                    </a:p>
                  </a:txBody>
                  <a:tcPr marL="45720" marR="45720" anchor="ctr">
                    <a:solidFill>
                      <a:schemeClr val="bg1"/>
                    </a:solidFill>
                  </a:tcPr>
                </a:tc>
                <a:tc>
                  <a:txBody>
                    <a:bodyPr/>
                    <a:lstStyle/>
                    <a:p>
                      <a:pPr algn="ctr"/>
                      <a:r>
                        <a:rPr lang="en-GB" b="1" dirty="0">
                          <a:latin typeface="Century Gothic" panose="020B0502020202020204" pitchFamily="34" charset="0"/>
                        </a:rPr>
                        <a:t>8</a:t>
                      </a:r>
                    </a:p>
                  </a:txBody>
                  <a:tcPr marL="45720" marR="45720" anchor="ctr">
                    <a:solidFill>
                      <a:schemeClr val="bg1"/>
                    </a:solidFill>
                  </a:tcPr>
                </a:tc>
                <a:tc>
                  <a:txBody>
                    <a:bodyPr/>
                    <a:lstStyle/>
                    <a:p>
                      <a:pPr algn="ctr"/>
                      <a:r>
                        <a:rPr lang="en-GB" b="1" dirty="0">
                          <a:latin typeface="Century Gothic" panose="020B0502020202020204" pitchFamily="34" charset="0"/>
                        </a:rPr>
                        <a:t>9</a:t>
                      </a:r>
                    </a:p>
                  </a:txBody>
                  <a:tcPr marL="45720" marR="45720" anchor="ctr">
                    <a:solidFill>
                      <a:schemeClr val="bg1"/>
                    </a:solidFill>
                  </a:tcPr>
                </a:tc>
                <a:tc>
                  <a:txBody>
                    <a:bodyPr/>
                    <a:lstStyle/>
                    <a:p>
                      <a:pPr algn="ctr"/>
                      <a:r>
                        <a:rPr lang="en-GB" b="1" dirty="0">
                          <a:latin typeface="Century Gothic" panose="020B0502020202020204" pitchFamily="34" charset="0"/>
                        </a:rPr>
                        <a:t>10</a:t>
                      </a:r>
                    </a:p>
                  </a:txBody>
                  <a:tcPr marL="45720" marR="45720" anchor="ctr">
                    <a:solidFill>
                      <a:schemeClr val="bg1"/>
                    </a:solidFill>
                  </a:tcPr>
                </a:tc>
                <a:extLst>
                  <a:ext uri="{0D108BD9-81ED-4DB2-BD59-A6C34878D82A}">
                    <a16:rowId xmlns:a16="http://schemas.microsoft.com/office/drawing/2014/main" val="1033604393"/>
                  </a:ext>
                </a:extLst>
              </a:tr>
              <a:tr h="468000">
                <a:tc>
                  <a:txBody>
                    <a:bodyPr/>
                    <a:lstStyle/>
                    <a:p>
                      <a:pPr algn="ctr"/>
                      <a:r>
                        <a:rPr lang="en-GB" b="1" dirty="0">
                          <a:latin typeface="Century Gothic" panose="020B0502020202020204" pitchFamily="34" charset="0"/>
                        </a:rPr>
                        <a:t>11</a:t>
                      </a:r>
                    </a:p>
                  </a:txBody>
                  <a:tcPr marL="45720" marR="45720" anchor="ctr">
                    <a:solidFill>
                      <a:schemeClr val="bg1"/>
                    </a:solidFill>
                  </a:tcPr>
                </a:tc>
                <a:tc>
                  <a:txBody>
                    <a:bodyPr/>
                    <a:lstStyle/>
                    <a:p>
                      <a:pPr algn="ctr"/>
                      <a:r>
                        <a:rPr lang="en-GB" b="1" dirty="0">
                          <a:latin typeface="Century Gothic" panose="020B0502020202020204" pitchFamily="34" charset="0"/>
                        </a:rPr>
                        <a:t>12</a:t>
                      </a:r>
                    </a:p>
                  </a:txBody>
                  <a:tcPr marL="45720" marR="45720" anchor="ctr">
                    <a:solidFill>
                      <a:schemeClr val="bg1"/>
                    </a:solidFill>
                  </a:tcPr>
                </a:tc>
                <a:tc>
                  <a:txBody>
                    <a:bodyPr/>
                    <a:lstStyle/>
                    <a:p>
                      <a:pPr algn="ctr"/>
                      <a:r>
                        <a:rPr lang="en-GB" b="1" dirty="0">
                          <a:latin typeface="Century Gothic" panose="020B0502020202020204" pitchFamily="34" charset="0"/>
                        </a:rPr>
                        <a:t>13</a:t>
                      </a:r>
                    </a:p>
                  </a:txBody>
                  <a:tcPr marL="45720" marR="45720" anchor="ctr">
                    <a:solidFill>
                      <a:schemeClr val="bg1"/>
                    </a:solidFill>
                  </a:tcPr>
                </a:tc>
                <a:tc>
                  <a:txBody>
                    <a:bodyPr/>
                    <a:lstStyle/>
                    <a:p>
                      <a:pPr algn="ctr"/>
                      <a:r>
                        <a:rPr lang="en-GB" b="1" dirty="0">
                          <a:latin typeface="Century Gothic" panose="020B0502020202020204" pitchFamily="34" charset="0"/>
                        </a:rPr>
                        <a:t>14</a:t>
                      </a:r>
                    </a:p>
                  </a:txBody>
                  <a:tcPr marL="45720" marR="45720" anchor="ctr">
                    <a:solidFill>
                      <a:schemeClr val="bg1"/>
                    </a:solidFill>
                  </a:tcPr>
                </a:tc>
                <a:tc>
                  <a:txBody>
                    <a:bodyPr/>
                    <a:lstStyle/>
                    <a:p>
                      <a:pPr algn="ctr"/>
                      <a:r>
                        <a:rPr lang="en-GB" b="1" dirty="0">
                          <a:latin typeface="Century Gothic" panose="020B0502020202020204" pitchFamily="34" charset="0"/>
                        </a:rPr>
                        <a:t>15</a:t>
                      </a:r>
                    </a:p>
                  </a:txBody>
                  <a:tcPr marL="45720" marR="45720" anchor="ctr">
                    <a:solidFill>
                      <a:schemeClr val="bg1"/>
                    </a:solidFill>
                  </a:tcPr>
                </a:tc>
                <a:tc>
                  <a:txBody>
                    <a:bodyPr/>
                    <a:lstStyle/>
                    <a:p>
                      <a:pPr algn="ctr"/>
                      <a:r>
                        <a:rPr lang="en-GB" b="1" dirty="0">
                          <a:latin typeface="Century Gothic" panose="020B0502020202020204" pitchFamily="34" charset="0"/>
                        </a:rPr>
                        <a:t>16</a:t>
                      </a:r>
                    </a:p>
                  </a:txBody>
                  <a:tcPr marL="45720" marR="45720" anchor="ctr">
                    <a:solidFill>
                      <a:schemeClr val="bg1"/>
                    </a:solidFill>
                  </a:tcPr>
                </a:tc>
                <a:tc>
                  <a:txBody>
                    <a:bodyPr/>
                    <a:lstStyle/>
                    <a:p>
                      <a:pPr algn="ctr"/>
                      <a:r>
                        <a:rPr lang="en-GB" b="1" dirty="0">
                          <a:latin typeface="Century Gothic" panose="020B0502020202020204" pitchFamily="34" charset="0"/>
                        </a:rPr>
                        <a:t>17</a:t>
                      </a:r>
                    </a:p>
                  </a:txBody>
                  <a:tcPr marL="45720" marR="45720" anchor="ctr">
                    <a:solidFill>
                      <a:schemeClr val="bg1"/>
                    </a:solidFill>
                  </a:tcPr>
                </a:tc>
                <a:tc>
                  <a:txBody>
                    <a:bodyPr/>
                    <a:lstStyle/>
                    <a:p>
                      <a:pPr algn="ctr"/>
                      <a:r>
                        <a:rPr lang="en-GB" b="1" dirty="0">
                          <a:latin typeface="Century Gothic" panose="020B0502020202020204" pitchFamily="34" charset="0"/>
                        </a:rPr>
                        <a:t>18</a:t>
                      </a:r>
                    </a:p>
                  </a:txBody>
                  <a:tcPr marL="45720" marR="45720" anchor="ctr">
                    <a:solidFill>
                      <a:schemeClr val="bg1"/>
                    </a:solidFill>
                  </a:tcPr>
                </a:tc>
                <a:tc>
                  <a:txBody>
                    <a:bodyPr/>
                    <a:lstStyle/>
                    <a:p>
                      <a:pPr algn="ctr"/>
                      <a:r>
                        <a:rPr lang="en-GB" b="1" dirty="0">
                          <a:latin typeface="Century Gothic" panose="020B0502020202020204" pitchFamily="34" charset="0"/>
                        </a:rPr>
                        <a:t>19</a:t>
                      </a:r>
                    </a:p>
                  </a:txBody>
                  <a:tcPr marL="45720" marR="45720" anchor="ctr">
                    <a:solidFill>
                      <a:schemeClr val="bg1"/>
                    </a:solidFill>
                  </a:tcPr>
                </a:tc>
                <a:tc>
                  <a:txBody>
                    <a:bodyPr/>
                    <a:lstStyle/>
                    <a:p>
                      <a:pPr algn="ctr"/>
                      <a:r>
                        <a:rPr lang="en-GB" b="1" dirty="0">
                          <a:latin typeface="Century Gothic" panose="020B0502020202020204" pitchFamily="34" charset="0"/>
                        </a:rPr>
                        <a:t>20</a:t>
                      </a:r>
                    </a:p>
                  </a:txBody>
                  <a:tcPr marL="45720" marR="45720" anchor="ctr">
                    <a:solidFill>
                      <a:schemeClr val="bg1"/>
                    </a:solidFill>
                  </a:tcPr>
                </a:tc>
                <a:extLst>
                  <a:ext uri="{0D108BD9-81ED-4DB2-BD59-A6C34878D82A}">
                    <a16:rowId xmlns:a16="http://schemas.microsoft.com/office/drawing/2014/main" val="2139705059"/>
                  </a:ext>
                </a:extLst>
              </a:tr>
              <a:tr h="468000">
                <a:tc>
                  <a:txBody>
                    <a:bodyPr/>
                    <a:lstStyle/>
                    <a:p>
                      <a:pPr algn="ctr"/>
                      <a:r>
                        <a:rPr lang="en-GB" b="1" dirty="0">
                          <a:latin typeface="Century Gothic" panose="020B0502020202020204" pitchFamily="34" charset="0"/>
                        </a:rPr>
                        <a:t>21</a:t>
                      </a:r>
                    </a:p>
                  </a:txBody>
                  <a:tcPr marL="45720" marR="45720" anchor="ctr">
                    <a:solidFill>
                      <a:schemeClr val="bg1"/>
                    </a:solidFill>
                  </a:tcPr>
                </a:tc>
                <a:tc>
                  <a:txBody>
                    <a:bodyPr/>
                    <a:lstStyle/>
                    <a:p>
                      <a:pPr algn="ctr"/>
                      <a:r>
                        <a:rPr lang="en-GB" b="1" dirty="0">
                          <a:latin typeface="Century Gothic" panose="020B0502020202020204" pitchFamily="34" charset="0"/>
                        </a:rPr>
                        <a:t>22</a:t>
                      </a:r>
                    </a:p>
                  </a:txBody>
                  <a:tcPr marL="45720" marR="45720" anchor="ctr">
                    <a:solidFill>
                      <a:schemeClr val="bg1"/>
                    </a:solidFill>
                  </a:tcPr>
                </a:tc>
                <a:tc>
                  <a:txBody>
                    <a:bodyPr/>
                    <a:lstStyle/>
                    <a:p>
                      <a:pPr algn="ctr"/>
                      <a:r>
                        <a:rPr lang="en-GB" b="1" dirty="0">
                          <a:latin typeface="Century Gothic" panose="020B0502020202020204" pitchFamily="34" charset="0"/>
                        </a:rPr>
                        <a:t>23</a:t>
                      </a:r>
                    </a:p>
                  </a:txBody>
                  <a:tcPr marL="45720" marR="45720" anchor="ctr">
                    <a:solidFill>
                      <a:schemeClr val="bg1"/>
                    </a:solidFill>
                  </a:tcPr>
                </a:tc>
                <a:tc>
                  <a:txBody>
                    <a:bodyPr/>
                    <a:lstStyle/>
                    <a:p>
                      <a:pPr algn="ctr"/>
                      <a:r>
                        <a:rPr lang="en-GB" b="1" dirty="0">
                          <a:latin typeface="Century Gothic" panose="020B0502020202020204" pitchFamily="34" charset="0"/>
                        </a:rPr>
                        <a:t>24</a:t>
                      </a:r>
                    </a:p>
                  </a:txBody>
                  <a:tcPr marL="45720" marR="45720" anchor="ctr">
                    <a:solidFill>
                      <a:schemeClr val="bg1"/>
                    </a:solidFill>
                  </a:tcPr>
                </a:tc>
                <a:tc>
                  <a:txBody>
                    <a:bodyPr/>
                    <a:lstStyle/>
                    <a:p>
                      <a:pPr algn="ctr"/>
                      <a:r>
                        <a:rPr lang="en-GB" b="1" dirty="0">
                          <a:latin typeface="Century Gothic" panose="020B0502020202020204" pitchFamily="34" charset="0"/>
                        </a:rPr>
                        <a:t>25</a:t>
                      </a:r>
                    </a:p>
                  </a:txBody>
                  <a:tcPr marL="45720" marR="45720" anchor="ctr">
                    <a:solidFill>
                      <a:schemeClr val="bg1"/>
                    </a:solidFill>
                  </a:tcPr>
                </a:tc>
                <a:tc>
                  <a:txBody>
                    <a:bodyPr/>
                    <a:lstStyle/>
                    <a:p>
                      <a:pPr algn="ctr"/>
                      <a:r>
                        <a:rPr lang="en-GB" b="1" dirty="0">
                          <a:latin typeface="Century Gothic" panose="020B0502020202020204" pitchFamily="34" charset="0"/>
                        </a:rPr>
                        <a:t>26</a:t>
                      </a:r>
                    </a:p>
                  </a:txBody>
                  <a:tcPr marL="45720" marR="45720" anchor="ctr">
                    <a:solidFill>
                      <a:schemeClr val="bg1"/>
                    </a:solidFill>
                  </a:tcPr>
                </a:tc>
                <a:tc>
                  <a:txBody>
                    <a:bodyPr/>
                    <a:lstStyle/>
                    <a:p>
                      <a:pPr algn="ctr"/>
                      <a:r>
                        <a:rPr lang="en-GB" b="1" dirty="0">
                          <a:latin typeface="Century Gothic" panose="020B0502020202020204" pitchFamily="34" charset="0"/>
                        </a:rPr>
                        <a:t>27</a:t>
                      </a:r>
                    </a:p>
                  </a:txBody>
                  <a:tcPr marL="45720" marR="45720" anchor="ctr">
                    <a:solidFill>
                      <a:schemeClr val="bg1"/>
                    </a:solidFill>
                  </a:tcPr>
                </a:tc>
                <a:tc>
                  <a:txBody>
                    <a:bodyPr/>
                    <a:lstStyle/>
                    <a:p>
                      <a:pPr algn="ctr"/>
                      <a:r>
                        <a:rPr lang="en-GB" b="1" dirty="0">
                          <a:latin typeface="Century Gothic" panose="020B0502020202020204" pitchFamily="34" charset="0"/>
                        </a:rPr>
                        <a:t>28</a:t>
                      </a:r>
                    </a:p>
                  </a:txBody>
                  <a:tcPr marL="45720" marR="45720" anchor="ctr">
                    <a:solidFill>
                      <a:schemeClr val="bg1"/>
                    </a:solidFill>
                  </a:tcPr>
                </a:tc>
                <a:tc>
                  <a:txBody>
                    <a:bodyPr/>
                    <a:lstStyle/>
                    <a:p>
                      <a:pPr algn="ctr"/>
                      <a:r>
                        <a:rPr lang="en-GB" b="1" dirty="0">
                          <a:latin typeface="Century Gothic" panose="020B0502020202020204" pitchFamily="34" charset="0"/>
                        </a:rPr>
                        <a:t>29</a:t>
                      </a:r>
                    </a:p>
                  </a:txBody>
                  <a:tcPr marL="45720" marR="45720" anchor="ctr">
                    <a:solidFill>
                      <a:schemeClr val="bg1"/>
                    </a:solidFill>
                  </a:tcPr>
                </a:tc>
                <a:tc>
                  <a:txBody>
                    <a:bodyPr/>
                    <a:lstStyle/>
                    <a:p>
                      <a:pPr algn="ctr"/>
                      <a:r>
                        <a:rPr lang="en-GB" b="1" dirty="0">
                          <a:latin typeface="Century Gothic" panose="020B0502020202020204" pitchFamily="34" charset="0"/>
                        </a:rPr>
                        <a:t>30</a:t>
                      </a:r>
                    </a:p>
                  </a:txBody>
                  <a:tcPr marL="45720" marR="45720" anchor="ctr">
                    <a:solidFill>
                      <a:schemeClr val="bg1"/>
                    </a:solidFill>
                  </a:tcPr>
                </a:tc>
                <a:extLst>
                  <a:ext uri="{0D108BD9-81ED-4DB2-BD59-A6C34878D82A}">
                    <a16:rowId xmlns:a16="http://schemas.microsoft.com/office/drawing/2014/main" val="3655881606"/>
                  </a:ext>
                </a:extLst>
              </a:tr>
              <a:tr h="468000">
                <a:tc>
                  <a:txBody>
                    <a:bodyPr/>
                    <a:lstStyle/>
                    <a:p>
                      <a:pPr algn="ctr"/>
                      <a:r>
                        <a:rPr lang="en-GB" b="1" dirty="0">
                          <a:latin typeface="Century Gothic" panose="020B0502020202020204" pitchFamily="34" charset="0"/>
                        </a:rPr>
                        <a:t>31</a:t>
                      </a:r>
                    </a:p>
                  </a:txBody>
                  <a:tcPr marL="45720" marR="45720" anchor="ctr">
                    <a:solidFill>
                      <a:schemeClr val="bg1"/>
                    </a:solidFill>
                  </a:tcPr>
                </a:tc>
                <a:tc>
                  <a:txBody>
                    <a:bodyPr/>
                    <a:lstStyle/>
                    <a:p>
                      <a:pPr algn="ctr"/>
                      <a:r>
                        <a:rPr lang="en-GB" b="1" dirty="0">
                          <a:latin typeface="Century Gothic" panose="020B0502020202020204" pitchFamily="34" charset="0"/>
                        </a:rPr>
                        <a:t>32</a:t>
                      </a:r>
                    </a:p>
                  </a:txBody>
                  <a:tcPr marL="45720" marR="45720" anchor="ctr">
                    <a:solidFill>
                      <a:schemeClr val="bg1"/>
                    </a:solidFill>
                  </a:tcPr>
                </a:tc>
                <a:tc>
                  <a:txBody>
                    <a:bodyPr/>
                    <a:lstStyle/>
                    <a:p>
                      <a:pPr algn="ctr"/>
                      <a:r>
                        <a:rPr lang="en-GB" b="1" dirty="0">
                          <a:latin typeface="Century Gothic" panose="020B0502020202020204" pitchFamily="34" charset="0"/>
                        </a:rPr>
                        <a:t>33</a:t>
                      </a:r>
                    </a:p>
                  </a:txBody>
                  <a:tcPr marL="45720" marR="45720" anchor="ctr">
                    <a:solidFill>
                      <a:schemeClr val="bg1"/>
                    </a:solidFill>
                  </a:tcPr>
                </a:tc>
                <a:tc>
                  <a:txBody>
                    <a:bodyPr/>
                    <a:lstStyle/>
                    <a:p>
                      <a:pPr algn="ctr"/>
                      <a:r>
                        <a:rPr lang="en-GB" b="1" dirty="0">
                          <a:latin typeface="Century Gothic" panose="020B0502020202020204" pitchFamily="34" charset="0"/>
                        </a:rPr>
                        <a:t>34</a:t>
                      </a:r>
                    </a:p>
                  </a:txBody>
                  <a:tcPr marL="45720" marR="45720" anchor="ctr">
                    <a:solidFill>
                      <a:schemeClr val="bg1"/>
                    </a:solidFill>
                  </a:tcPr>
                </a:tc>
                <a:tc>
                  <a:txBody>
                    <a:bodyPr/>
                    <a:lstStyle/>
                    <a:p>
                      <a:pPr algn="ctr"/>
                      <a:r>
                        <a:rPr lang="en-GB" b="1" dirty="0">
                          <a:latin typeface="Century Gothic" panose="020B0502020202020204" pitchFamily="34" charset="0"/>
                        </a:rPr>
                        <a:t>35</a:t>
                      </a:r>
                    </a:p>
                  </a:txBody>
                  <a:tcPr marL="45720" marR="45720" anchor="ctr">
                    <a:solidFill>
                      <a:schemeClr val="bg1"/>
                    </a:solidFill>
                  </a:tcPr>
                </a:tc>
                <a:tc>
                  <a:txBody>
                    <a:bodyPr/>
                    <a:lstStyle/>
                    <a:p>
                      <a:pPr algn="ctr"/>
                      <a:r>
                        <a:rPr lang="en-GB" b="1" dirty="0">
                          <a:latin typeface="Century Gothic" panose="020B0502020202020204" pitchFamily="34" charset="0"/>
                        </a:rPr>
                        <a:t>36</a:t>
                      </a:r>
                    </a:p>
                  </a:txBody>
                  <a:tcPr marL="45720" marR="45720" anchor="ctr">
                    <a:solidFill>
                      <a:schemeClr val="bg1"/>
                    </a:solidFill>
                  </a:tcPr>
                </a:tc>
                <a:tc>
                  <a:txBody>
                    <a:bodyPr/>
                    <a:lstStyle/>
                    <a:p>
                      <a:pPr algn="ctr"/>
                      <a:r>
                        <a:rPr lang="en-GB" b="1" dirty="0">
                          <a:latin typeface="Century Gothic" panose="020B0502020202020204" pitchFamily="34" charset="0"/>
                        </a:rPr>
                        <a:t>37</a:t>
                      </a:r>
                    </a:p>
                  </a:txBody>
                  <a:tcPr marL="45720" marR="45720" anchor="ctr">
                    <a:solidFill>
                      <a:schemeClr val="bg1"/>
                    </a:solidFill>
                  </a:tcPr>
                </a:tc>
                <a:tc>
                  <a:txBody>
                    <a:bodyPr/>
                    <a:lstStyle/>
                    <a:p>
                      <a:pPr algn="ctr"/>
                      <a:r>
                        <a:rPr lang="en-GB" b="1" dirty="0">
                          <a:latin typeface="Century Gothic" panose="020B0502020202020204" pitchFamily="34" charset="0"/>
                        </a:rPr>
                        <a:t>38</a:t>
                      </a:r>
                    </a:p>
                  </a:txBody>
                  <a:tcPr marL="45720" marR="45720" anchor="ctr">
                    <a:solidFill>
                      <a:schemeClr val="bg1"/>
                    </a:solidFill>
                  </a:tcPr>
                </a:tc>
                <a:tc>
                  <a:txBody>
                    <a:bodyPr/>
                    <a:lstStyle/>
                    <a:p>
                      <a:pPr algn="ctr"/>
                      <a:r>
                        <a:rPr lang="en-GB" b="1" dirty="0">
                          <a:latin typeface="Century Gothic" panose="020B0502020202020204" pitchFamily="34" charset="0"/>
                        </a:rPr>
                        <a:t>39</a:t>
                      </a:r>
                    </a:p>
                  </a:txBody>
                  <a:tcPr marL="45720" marR="45720" anchor="ctr">
                    <a:solidFill>
                      <a:schemeClr val="bg1"/>
                    </a:solidFill>
                  </a:tcPr>
                </a:tc>
                <a:tc>
                  <a:txBody>
                    <a:bodyPr/>
                    <a:lstStyle/>
                    <a:p>
                      <a:pPr algn="ctr"/>
                      <a:r>
                        <a:rPr lang="en-GB" b="1" dirty="0">
                          <a:latin typeface="Century Gothic" panose="020B0502020202020204" pitchFamily="34" charset="0"/>
                        </a:rPr>
                        <a:t>40</a:t>
                      </a:r>
                    </a:p>
                  </a:txBody>
                  <a:tcPr marL="45720" marR="45720" anchor="ctr">
                    <a:solidFill>
                      <a:schemeClr val="bg1"/>
                    </a:solidFill>
                  </a:tcPr>
                </a:tc>
                <a:extLst>
                  <a:ext uri="{0D108BD9-81ED-4DB2-BD59-A6C34878D82A}">
                    <a16:rowId xmlns:a16="http://schemas.microsoft.com/office/drawing/2014/main" val="3979795993"/>
                  </a:ext>
                </a:extLst>
              </a:tr>
              <a:tr h="468000">
                <a:tc>
                  <a:txBody>
                    <a:bodyPr/>
                    <a:lstStyle/>
                    <a:p>
                      <a:pPr algn="ctr"/>
                      <a:r>
                        <a:rPr lang="en-GB" b="1" dirty="0">
                          <a:latin typeface="Century Gothic" panose="020B0502020202020204" pitchFamily="34" charset="0"/>
                        </a:rPr>
                        <a:t>41</a:t>
                      </a:r>
                    </a:p>
                  </a:txBody>
                  <a:tcPr marL="45720" marR="45720" anchor="ctr">
                    <a:solidFill>
                      <a:schemeClr val="bg1"/>
                    </a:solidFill>
                  </a:tcPr>
                </a:tc>
                <a:tc>
                  <a:txBody>
                    <a:bodyPr/>
                    <a:lstStyle/>
                    <a:p>
                      <a:pPr algn="ctr"/>
                      <a:r>
                        <a:rPr lang="en-GB" b="1" dirty="0">
                          <a:latin typeface="Century Gothic" panose="020B0502020202020204" pitchFamily="34" charset="0"/>
                        </a:rPr>
                        <a:t>42</a:t>
                      </a:r>
                    </a:p>
                  </a:txBody>
                  <a:tcPr marL="45720" marR="45720" anchor="ctr">
                    <a:solidFill>
                      <a:schemeClr val="bg1"/>
                    </a:solidFill>
                  </a:tcPr>
                </a:tc>
                <a:tc>
                  <a:txBody>
                    <a:bodyPr/>
                    <a:lstStyle/>
                    <a:p>
                      <a:pPr algn="ctr"/>
                      <a:r>
                        <a:rPr lang="en-GB" b="1" dirty="0">
                          <a:latin typeface="Century Gothic" panose="020B0502020202020204" pitchFamily="34" charset="0"/>
                        </a:rPr>
                        <a:t>43</a:t>
                      </a:r>
                    </a:p>
                  </a:txBody>
                  <a:tcPr marL="45720" marR="45720" anchor="ctr">
                    <a:solidFill>
                      <a:schemeClr val="bg1"/>
                    </a:solidFill>
                  </a:tcPr>
                </a:tc>
                <a:tc>
                  <a:txBody>
                    <a:bodyPr/>
                    <a:lstStyle/>
                    <a:p>
                      <a:pPr algn="ctr"/>
                      <a:r>
                        <a:rPr lang="en-GB" b="1" dirty="0">
                          <a:latin typeface="Century Gothic" panose="020B0502020202020204" pitchFamily="34" charset="0"/>
                        </a:rPr>
                        <a:t>44</a:t>
                      </a:r>
                    </a:p>
                  </a:txBody>
                  <a:tcPr marL="45720" marR="45720" anchor="ctr">
                    <a:solidFill>
                      <a:schemeClr val="bg1"/>
                    </a:solidFill>
                  </a:tcPr>
                </a:tc>
                <a:tc>
                  <a:txBody>
                    <a:bodyPr/>
                    <a:lstStyle/>
                    <a:p>
                      <a:pPr algn="ctr"/>
                      <a:r>
                        <a:rPr lang="en-GB" b="1" dirty="0">
                          <a:latin typeface="Century Gothic" panose="020B0502020202020204" pitchFamily="34" charset="0"/>
                        </a:rPr>
                        <a:t>45</a:t>
                      </a:r>
                    </a:p>
                  </a:txBody>
                  <a:tcPr marL="45720" marR="45720" anchor="ctr">
                    <a:solidFill>
                      <a:schemeClr val="bg1"/>
                    </a:solidFill>
                  </a:tcPr>
                </a:tc>
                <a:tc>
                  <a:txBody>
                    <a:bodyPr/>
                    <a:lstStyle/>
                    <a:p>
                      <a:pPr algn="ctr"/>
                      <a:r>
                        <a:rPr lang="en-GB" b="1" dirty="0">
                          <a:latin typeface="Century Gothic" panose="020B0502020202020204" pitchFamily="34" charset="0"/>
                        </a:rPr>
                        <a:t>46</a:t>
                      </a:r>
                    </a:p>
                  </a:txBody>
                  <a:tcPr marL="45720" marR="45720" anchor="ctr">
                    <a:solidFill>
                      <a:schemeClr val="bg1"/>
                    </a:solidFill>
                  </a:tcPr>
                </a:tc>
                <a:tc>
                  <a:txBody>
                    <a:bodyPr/>
                    <a:lstStyle/>
                    <a:p>
                      <a:pPr algn="ctr"/>
                      <a:r>
                        <a:rPr lang="en-GB" b="1" dirty="0">
                          <a:latin typeface="Century Gothic" panose="020B0502020202020204" pitchFamily="34" charset="0"/>
                        </a:rPr>
                        <a:t>47</a:t>
                      </a:r>
                    </a:p>
                  </a:txBody>
                  <a:tcPr marL="45720" marR="45720" anchor="ctr">
                    <a:solidFill>
                      <a:schemeClr val="bg1"/>
                    </a:solidFill>
                  </a:tcPr>
                </a:tc>
                <a:tc>
                  <a:txBody>
                    <a:bodyPr/>
                    <a:lstStyle/>
                    <a:p>
                      <a:pPr algn="ctr"/>
                      <a:r>
                        <a:rPr lang="en-GB" b="1" dirty="0">
                          <a:latin typeface="Century Gothic" panose="020B0502020202020204" pitchFamily="34" charset="0"/>
                        </a:rPr>
                        <a:t>48</a:t>
                      </a:r>
                    </a:p>
                  </a:txBody>
                  <a:tcPr marL="45720" marR="45720" anchor="ctr">
                    <a:solidFill>
                      <a:schemeClr val="bg1"/>
                    </a:solidFill>
                  </a:tcPr>
                </a:tc>
                <a:tc>
                  <a:txBody>
                    <a:bodyPr/>
                    <a:lstStyle/>
                    <a:p>
                      <a:pPr algn="ctr"/>
                      <a:r>
                        <a:rPr lang="en-GB" b="1" dirty="0">
                          <a:latin typeface="Century Gothic" panose="020B0502020202020204" pitchFamily="34" charset="0"/>
                        </a:rPr>
                        <a:t>49</a:t>
                      </a:r>
                    </a:p>
                  </a:txBody>
                  <a:tcPr marL="45720" marR="45720" anchor="ctr">
                    <a:solidFill>
                      <a:schemeClr val="bg1"/>
                    </a:solidFill>
                  </a:tcPr>
                </a:tc>
                <a:tc>
                  <a:txBody>
                    <a:bodyPr/>
                    <a:lstStyle/>
                    <a:p>
                      <a:pPr algn="ctr"/>
                      <a:r>
                        <a:rPr lang="en-GB" b="1" dirty="0">
                          <a:latin typeface="Century Gothic" panose="020B0502020202020204" pitchFamily="34" charset="0"/>
                        </a:rPr>
                        <a:t>50</a:t>
                      </a:r>
                    </a:p>
                  </a:txBody>
                  <a:tcPr marL="45720" marR="45720" anchor="ctr">
                    <a:solidFill>
                      <a:schemeClr val="bg1"/>
                    </a:solidFill>
                  </a:tcPr>
                </a:tc>
                <a:extLst>
                  <a:ext uri="{0D108BD9-81ED-4DB2-BD59-A6C34878D82A}">
                    <a16:rowId xmlns:a16="http://schemas.microsoft.com/office/drawing/2014/main" val="1255736752"/>
                  </a:ext>
                </a:extLst>
              </a:tr>
              <a:tr h="468000">
                <a:tc>
                  <a:txBody>
                    <a:bodyPr/>
                    <a:lstStyle/>
                    <a:p>
                      <a:pPr algn="ctr"/>
                      <a:r>
                        <a:rPr lang="en-GB" b="1" dirty="0">
                          <a:latin typeface="Century Gothic" panose="020B0502020202020204" pitchFamily="34" charset="0"/>
                        </a:rPr>
                        <a:t>51</a:t>
                      </a:r>
                    </a:p>
                  </a:txBody>
                  <a:tcPr marL="45720" marR="45720" anchor="ctr">
                    <a:solidFill>
                      <a:schemeClr val="bg1"/>
                    </a:solidFill>
                  </a:tcPr>
                </a:tc>
                <a:tc>
                  <a:txBody>
                    <a:bodyPr/>
                    <a:lstStyle/>
                    <a:p>
                      <a:pPr algn="ctr"/>
                      <a:r>
                        <a:rPr lang="en-GB" b="1" dirty="0">
                          <a:latin typeface="Century Gothic" panose="020B0502020202020204" pitchFamily="34" charset="0"/>
                        </a:rPr>
                        <a:t>52</a:t>
                      </a:r>
                    </a:p>
                  </a:txBody>
                  <a:tcPr marL="45720" marR="45720" anchor="ctr">
                    <a:solidFill>
                      <a:schemeClr val="bg1"/>
                    </a:solidFill>
                  </a:tcPr>
                </a:tc>
                <a:tc>
                  <a:txBody>
                    <a:bodyPr/>
                    <a:lstStyle/>
                    <a:p>
                      <a:pPr algn="ctr"/>
                      <a:r>
                        <a:rPr lang="en-GB" b="1" dirty="0">
                          <a:latin typeface="Century Gothic" panose="020B0502020202020204" pitchFamily="34" charset="0"/>
                        </a:rPr>
                        <a:t>53</a:t>
                      </a:r>
                    </a:p>
                  </a:txBody>
                  <a:tcPr marL="45720" marR="45720" anchor="ctr">
                    <a:solidFill>
                      <a:schemeClr val="bg1"/>
                    </a:solidFill>
                  </a:tcPr>
                </a:tc>
                <a:tc>
                  <a:txBody>
                    <a:bodyPr/>
                    <a:lstStyle/>
                    <a:p>
                      <a:pPr algn="ctr"/>
                      <a:r>
                        <a:rPr lang="en-GB" b="1" dirty="0">
                          <a:latin typeface="Century Gothic" panose="020B0502020202020204" pitchFamily="34" charset="0"/>
                        </a:rPr>
                        <a:t>54</a:t>
                      </a:r>
                    </a:p>
                  </a:txBody>
                  <a:tcPr marL="45720" marR="45720" anchor="ctr">
                    <a:solidFill>
                      <a:schemeClr val="bg1"/>
                    </a:solidFill>
                  </a:tcPr>
                </a:tc>
                <a:tc>
                  <a:txBody>
                    <a:bodyPr/>
                    <a:lstStyle/>
                    <a:p>
                      <a:pPr algn="ctr"/>
                      <a:r>
                        <a:rPr lang="en-GB" b="1" dirty="0">
                          <a:latin typeface="Century Gothic" panose="020B0502020202020204" pitchFamily="34" charset="0"/>
                        </a:rPr>
                        <a:t>55</a:t>
                      </a:r>
                    </a:p>
                  </a:txBody>
                  <a:tcPr marL="45720" marR="45720" anchor="ctr">
                    <a:solidFill>
                      <a:schemeClr val="bg1"/>
                    </a:solidFill>
                  </a:tcPr>
                </a:tc>
                <a:tc>
                  <a:txBody>
                    <a:bodyPr/>
                    <a:lstStyle/>
                    <a:p>
                      <a:pPr algn="ctr"/>
                      <a:r>
                        <a:rPr lang="en-GB" b="1" dirty="0">
                          <a:latin typeface="Century Gothic" panose="020B0502020202020204" pitchFamily="34" charset="0"/>
                        </a:rPr>
                        <a:t>56</a:t>
                      </a:r>
                    </a:p>
                  </a:txBody>
                  <a:tcPr marL="45720" marR="45720" anchor="ctr">
                    <a:solidFill>
                      <a:schemeClr val="bg1"/>
                    </a:solidFill>
                  </a:tcPr>
                </a:tc>
                <a:tc>
                  <a:txBody>
                    <a:bodyPr/>
                    <a:lstStyle/>
                    <a:p>
                      <a:pPr algn="ctr"/>
                      <a:r>
                        <a:rPr lang="en-GB" b="1" dirty="0">
                          <a:latin typeface="Century Gothic" panose="020B0502020202020204" pitchFamily="34" charset="0"/>
                        </a:rPr>
                        <a:t>57</a:t>
                      </a:r>
                    </a:p>
                  </a:txBody>
                  <a:tcPr marL="45720" marR="45720" anchor="ctr">
                    <a:solidFill>
                      <a:schemeClr val="bg1"/>
                    </a:solidFill>
                  </a:tcPr>
                </a:tc>
                <a:tc>
                  <a:txBody>
                    <a:bodyPr/>
                    <a:lstStyle/>
                    <a:p>
                      <a:pPr algn="ctr"/>
                      <a:r>
                        <a:rPr lang="en-GB" b="1" dirty="0">
                          <a:latin typeface="Century Gothic" panose="020B0502020202020204" pitchFamily="34" charset="0"/>
                        </a:rPr>
                        <a:t>58</a:t>
                      </a:r>
                    </a:p>
                  </a:txBody>
                  <a:tcPr marL="45720" marR="45720" anchor="ctr">
                    <a:solidFill>
                      <a:schemeClr val="bg1"/>
                    </a:solidFill>
                  </a:tcPr>
                </a:tc>
                <a:tc>
                  <a:txBody>
                    <a:bodyPr/>
                    <a:lstStyle/>
                    <a:p>
                      <a:pPr algn="ctr"/>
                      <a:r>
                        <a:rPr lang="en-GB" b="1" dirty="0">
                          <a:latin typeface="Century Gothic" panose="020B0502020202020204" pitchFamily="34" charset="0"/>
                        </a:rPr>
                        <a:t>59</a:t>
                      </a:r>
                    </a:p>
                  </a:txBody>
                  <a:tcPr marL="45720" marR="45720" anchor="ctr">
                    <a:solidFill>
                      <a:schemeClr val="bg1"/>
                    </a:solidFill>
                  </a:tcPr>
                </a:tc>
                <a:tc>
                  <a:txBody>
                    <a:bodyPr/>
                    <a:lstStyle/>
                    <a:p>
                      <a:pPr algn="ctr"/>
                      <a:r>
                        <a:rPr lang="en-GB" b="1" dirty="0">
                          <a:latin typeface="Century Gothic" panose="020B0502020202020204" pitchFamily="34" charset="0"/>
                        </a:rPr>
                        <a:t>60</a:t>
                      </a:r>
                    </a:p>
                  </a:txBody>
                  <a:tcPr marL="45720" marR="45720" anchor="ctr">
                    <a:solidFill>
                      <a:schemeClr val="bg1"/>
                    </a:solidFill>
                  </a:tcPr>
                </a:tc>
                <a:extLst>
                  <a:ext uri="{0D108BD9-81ED-4DB2-BD59-A6C34878D82A}">
                    <a16:rowId xmlns:a16="http://schemas.microsoft.com/office/drawing/2014/main" val="732446791"/>
                  </a:ext>
                </a:extLst>
              </a:tr>
              <a:tr h="468000">
                <a:tc>
                  <a:txBody>
                    <a:bodyPr/>
                    <a:lstStyle/>
                    <a:p>
                      <a:pPr algn="ctr"/>
                      <a:r>
                        <a:rPr lang="en-GB" b="1" dirty="0">
                          <a:latin typeface="Century Gothic" panose="020B0502020202020204" pitchFamily="34" charset="0"/>
                        </a:rPr>
                        <a:t>61</a:t>
                      </a:r>
                    </a:p>
                  </a:txBody>
                  <a:tcPr marL="45720" marR="45720" anchor="ctr">
                    <a:solidFill>
                      <a:schemeClr val="bg1"/>
                    </a:solidFill>
                  </a:tcPr>
                </a:tc>
                <a:tc>
                  <a:txBody>
                    <a:bodyPr/>
                    <a:lstStyle/>
                    <a:p>
                      <a:pPr algn="ctr"/>
                      <a:r>
                        <a:rPr lang="en-GB" b="1" dirty="0">
                          <a:latin typeface="Century Gothic" panose="020B0502020202020204" pitchFamily="34" charset="0"/>
                        </a:rPr>
                        <a:t>62</a:t>
                      </a:r>
                    </a:p>
                  </a:txBody>
                  <a:tcPr marL="45720" marR="45720" anchor="ctr">
                    <a:solidFill>
                      <a:schemeClr val="bg1"/>
                    </a:solidFill>
                  </a:tcPr>
                </a:tc>
                <a:tc>
                  <a:txBody>
                    <a:bodyPr/>
                    <a:lstStyle/>
                    <a:p>
                      <a:pPr algn="ctr"/>
                      <a:r>
                        <a:rPr lang="en-GB" b="1" dirty="0">
                          <a:latin typeface="Century Gothic" panose="020B0502020202020204" pitchFamily="34" charset="0"/>
                        </a:rPr>
                        <a:t>63</a:t>
                      </a:r>
                    </a:p>
                  </a:txBody>
                  <a:tcPr marL="45720" marR="45720" anchor="ctr">
                    <a:solidFill>
                      <a:schemeClr val="bg1"/>
                    </a:solidFill>
                  </a:tcPr>
                </a:tc>
                <a:tc>
                  <a:txBody>
                    <a:bodyPr/>
                    <a:lstStyle/>
                    <a:p>
                      <a:pPr algn="ctr"/>
                      <a:r>
                        <a:rPr lang="en-GB" b="1" dirty="0">
                          <a:latin typeface="Century Gothic" panose="020B0502020202020204" pitchFamily="34" charset="0"/>
                        </a:rPr>
                        <a:t>64</a:t>
                      </a:r>
                    </a:p>
                  </a:txBody>
                  <a:tcPr marL="45720" marR="45720" anchor="ctr">
                    <a:solidFill>
                      <a:schemeClr val="bg1"/>
                    </a:solidFill>
                  </a:tcPr>
                </a:tc>
                <a:tc>
                  <a:txBody>
                    <a:bodyPr/>
                    <a:lstStyle/>
                    <a:p>
                      <a:pPr algn="ctr"/>
                      <a:r>
                        <a:rPr lang="en-GB" b="1" dirty="0">
                          <a:latin typeface="Century Gothic" panose="020B0502020202020204" pitchFamily="34" charset="0"/>
                        </a:rPr>
                        <a:t>65</a:t>
                      </a:r>
                    </a:p>
                  </a:txBody>
                  <a:tcPr marL="45720" marR="45720" anchor="ctr">
                    <a:solidFill>
                      <a:schemeClr val="bg1"/>
                    </a:solidFill>
                  </a:tcPr>
                </a:tc>
                <a:tc>
                  <a:txBody>
                    <a:bodyPr/>
                    <a:lstStyle/>
                    <a:p>
                      <a:pPr algn="ctr"/>
                      <a:r>
                        <a:rPr lang="en-GB" b="1" dirty="0">
                          <a:latin typeface="Century Gothic" panose="020B0502020202020204" pitchFamily="34" charset="0"/>
                        </a:rPr>
                        <a:t>66</a:t>
                      </a:r>
                    </a:p>
                  </a:txBody>
                  <a:tcPr marL="45720" marR="45720" anchor="ctr">
                    <a:solidFill>
                      <a:schemeClr val="bg1"/>
                    </a:solidFill>
                  </a:tcPr>
                </a:tc>
                <a:tc>
                  <a:txBody>
                    <a:bodyPr/>
                    <a:lstStyle/>
                    <a:p>
                      <a:pPr algn="ctr"/>
                      <a:r>
                        <a:rPr lang="en-GB" b="1" dirty="0">
                          <a:latin typeface="Century Gothic" panose="020B0502020202020204" pitchFamily="34" charset="0"/>
                        </a:rPr>
                        <a:t>67</a:t>
                      </a:r>
                    </a:p>
                  </a:txBody>
                  <a:tcPr marL="45720" marR="45720" anchor="ctr">
                    <a:solidFill>
                      <a:schemeClr val="bg1"/>
                    </a:solidFill>
                  </a:tcPr>
                </a:tc>
                <a:tc>
                  <a:txBody>
                    <a:bodyPr/>
                    <a:lstStyle/>
                    <a:p>
                      <a:pPr algn="ctr"/>
                      <a:r>
                        <a:rPr lang="en-GB" b="1" dirty="0">
                          <a:latin typeface="Century Gothic" panose="020B0502020202020204" pitchFamily="34" charset="0"/>
                        </a:rPr>
                        <a:t>68</a:t>
                      </a:r>
                    </a:p>
                  </a:txBody>
                  <a:tcPr marL="45720" marR="45720" anchor="ctr">
                    <a:solidFill>
                      <a:schemeClr val="bg1"/>
                    </a:solidFill>
                  </a:tcPr>
                </a:tc>
                <a:tc>
                  <a:txBody>
                    <a:bodyPr/>
                    <a:lstStyle/>
                    <a:p>
                      <a:pPr algn="ctr"/>
                      <a:r>
                        <a:rPr lang="en-GB" b="1" dirty="0">
                          <a:latin typeface="Century Gothic" panose="020B0502020202020204" pitchFamily="34" charset="0"/>
                        </a:rPr>
                        <a:t>69</a:t>
                      </a:r>
                    </a:p>
                  </a:txBody>
                  <a:tcPr marL="45720" marR="45720" anchor="ctr">
                    <a:solidFill>
                      <a:schemeClr val="bg1"/>
                    </a:solidFill>
                  </a:tcPr>
                </a:tc>
                <a:tc>
                  <a:txBody>
                    <a:bodyPr/>
                    <a:lstStyle/>
                    <a:p>
                      <a:pPr algn="ctr"/>
                      <a:r>
                        <a:rPr lang="en-GB" b="1" dirty="0">
                          <a:latin typeface="Century Gothic" panose="020B0502020202020204" pitchFamily="34" charset="0"/>
                        </a:rPr>
                        <a:t>70</a:t>
                      </a:r>
                    </a:p>
                  </a:txBody>
                  <a:tcPr marL="45720" marR="45720" anchor="ctr">
                    <a:solidFill>
                      <a:schemeClr val="bg1"/>
                    </a:solidFill>
                  </a:tcPr>
                </a:tc>
                <a:extLst>
                  <a:ext uri="{0D108BD9-81ED-4DB2-BD59-A6C34878D82A}">
                    <a16:rowId xmlns:a16="http://schemas.microsoft.com/office/drawing/2014/main" val="156800164"/>
                  </a:ext>
                </a:extLst>
              </a:tr>
              <a:tr h="468000">
                <a:tc>
                  <a:txBody>
                    <a:bodyPr/>
                    <a:lstStyle/>
                    <a:p>
                      <a:pPr algn="ctr"/>
                      <a:r>
                        <a:rPr lang="en-GB" b="1" dirty="0">
                          <a:latin typeface="Century Gothic" panose="020B0502020202020204" pitchFamily="34" charset="0"/>
                        </a:rPr>
                        <a:t>71</a:t>
                      </a:r>
                    </a:p>
                  </a:txBody>
                  <a:tcPr marL="45720" marR="45720" anchor="ctr">
                    <a:solidFill>
                      <a:schemeClr val="bg1"/>
                    </a:solidFill>
                  </a:tcPr>
                </a:tc>
                <a:tc>
                  <a:txBody>
                    <a:bodyPr/>
                    <a:lstStyle/>
                    <a:p>
                      <a:pPr algn="ctr"/>
                      <a:r>
                        <a:rPr lang="en-GB" b="1" dirty="0">
                          <a:latin typeface="Century Gothic" panose="020B0502020202020204" pitchFamily="34" charset="0"/>
                        </a:rPr>
                        <a:t>72</a:t>
                      </a:r>
                    </a:p>
                  </a:txBody>
                  <a:tcPr marL="45720" marR="45720" anchor="ctr">
                    <a:solidFill>
                      <a:schemeClr val="bg1"/>
                    </a:solidFill>
                  </a:tcPr>
                </a:tc>
                <a:tc>
                  <a:txBody>
                    <a:bodyPr/>
                    <a:lstStyle/>
                    <a:p>
                      <a:pPr algn="ctr"/>
                      <a:r>
                        <a:rPr lang="en-GB" b="1" dirty="0">
                          <a:latin typeface="Century Gothic" panose="020B0502020202020204" pitchFamily="34" charset="0"/>
                        </a:rPr>
                        <a:t>73</a:t>
                      </a:r>
                    </a:p>
                  </a:txBody>
                  <a:tcPr marL="45720" marR="45720" anchor="ctr">
                    <a:solidFill>
                      <a:schemeClr val="bg1"/>
                    </a:solidFill>
                  </a:tcPr>
                </a:tc>
                <a:tc>
                  <a:txBody>
                    <a:bodyPr/>
                    <a:lstStyle/>
                    <a:p>
                      <a:pPr algn="ctr"/>
                      <a:r>
                        <a:rPr lang="en-GB" b="1" dirty="0">
                          <a:latin typeface="Century Gothic" panose="020B0502020202020204" pitchFamily="34" charset="0"/>
                        </a:rPr>
                        <a:t>74</a:t>
                      </a:r>
                    </a:p>
                  </a:txBody>
                  <a:tcPr marL="45720" marR="45720" anchor="ctr">
                    <a:solidFill>
                      <a:schemeClr val="bg1"/>
                    </a:solidFill>
                  </a:tcPr>
                </a:tc>
                <a:tc>
                  <a:txBody>
                    <a:bodyPr/>
                    <a:lstStyle/>
                    <a:p>
                      <a:pPr algn="ctr"/>
                      <a:r>
                        <a:rPr lang="en-GB" b="1" dirty="0">
                          <a:latin typeface="Century Gothic" panose="020B0502020202020204" pitchFamily="34" charset="0"/>
                        </a:rPr>
                        <a:t>75</a:t>
                      </a:r>
                    </a:p>
                  </a:txBody>
                  <a:tcPr marL="45720" marR="45720" anchor="ctr">
                    <a:solidFill>
                      <a:schemeClr val="bg1"/>
                    </a:solidFill>
                  </a:tcPr>
                </a:tc>
                <a:tc>
                  <a:txBody>
                    <a:bodyPr/>
                    <a:lstStyle/>
                    <a:p>
                      <a:pPr algn="ctr"/>
                      <a:r>
                        <a:rPr lang="en-GB" b="1" dirty="0">
                          <a:latin typeface="Century Gothic" panose="020B0502020202020204" pitchFamily="34" charset="0"/>
                        </a:rPr>
                        <a:t>76</a:t>
                      </a:r>
                    </a:p>
                  </a:txBody>
                  <a:tcPr marL="45720" marR="45720" anchor="ctr">
                    <a:solidFill>
                      <a:schemeClr val="bg1"/>
                    </a:solidFill>
                  </a:tcPr>
                </a:tc>
                <a:tc>
                  <a:txBody>
                    <a:bodyPr/>
                    <a:lstStyle/>
                    <a:p>
                      <a:pPr algn="ctr"/>
                      <a:r>
                        <a:rPr lang="en-GB" b="1" dirty="0">
                          <a:latin typeface="Century Gothic" panose="020B0502020202020204" pitchFamily="34" charset="0"/>
                        </a:rPr>
                        <a:t>77</a:t>
                      </a:r>
                    </a:p>
                  </a:txBody>
                  <a:tcPr marL="45720" marR="45720" anchor="ctr">
                    <a:solidFill>
                      <a:schemeClr val="bg1"/>
                    </a:solidFill>
                  </a:tcPr>
                </a:tc>
                <a:tc>
                  <a:txBody>
                    <a:bodyPr/>
                    <a:lstStyle/>
                    <a:p>
                      <a:pPr algn="ctr"/>
                      <a:r>
                        <a:rPr lang="en-GB" b="1" dirty="0">
                          <a:latin typeface="Century Gothic" panose="020B0502020202020204" pitchFamily="34" charset="0"/>
                        </a:rPr>
                        <a:t>78</a:t>
                      </a:r>
                    </a:p>
                  </a:txBody>
                  <a:tcPr marL="45720" marR="45720" anchor="ctr">
                    <a:solidFill>
                      <a:schemeClr val="bg1"/>
                    </a:solidFill>
                  </a:tcPr>
                </a:tc>
                <a:tc>
                  <a:txBody>
                    <a:bodyPr/>
                    <a:lstStyle/>
                    <a:p>
                      <a:pPr algn="ctr"/>
                      <a:r>
                        <a:rPr lang="en-GB" b="1" dirty="0">
                          <a:latin typeface="Century Gothic" panose="020B0502020202020204" pitchFamily="34" charset="0"/>
                        </a:rPr>
                        <a:t>79</a:t>
                      </a:r>
                    </a:p>
                  </a:txBody>
                  <a:tcPr marL="45720" marR="45720" anchor="ctr">
                    <a:solidFill>
                      <a:schemeClr val="bg1"/>
                    </a:solidFill>
                  </a:tcPr>
                </a:tc>
                <a:tc>
                  <a:txBody>
                    <a:bodyPr/>
                    <a:lstStyle/>
                    <a:p>
                      <a:pPr algn="ctr"/>
                      <a:r>
                        <a:rPr lang="en-GB" b="1" dirty="0">
                          <a:latin typeface="Century Gothic" panose="020B0502020202020204" pitchFamily="34" charset="0"/>
                        </a:rPr>
                        <a:t>80</a:t>
                      </a:r>
                    </a:p>
                  </a:txBody>
                  <a:tcPr marL="45720" marR="45720" anchor="ctr">
                    <a:solidFill>
                      <a:schemeClr val="bg1"/>
                    </a:solidFill>
                  </a:tcPr>
                </a:tc>
                <a:extLst>
                  <a:ext uri="{0D108BD9-81ED-4DB2-BD59-A6C34878D82A}">
                    <a16:rowId xmlns:a16="http://schemas.microsoft.com/office/drawing/2014/main" val="101084133"/>
                  </a:ext>
                </a:extLst>
              </a:tr>
              <a:tr h="468000">
                <a:tc>
                  <a:txBody>
                    <a:bodyPr/>
                    <a:lstStyle/>
                    <a:p>
                      <a:pPr algn="ctr"/>
                      <a:r>
                        <a:rPr lang="en-GB" b="1" dirty="0">
                          <a:latin typeface="Century Gothic" panose="020B0502020202020204" pitchFamily="34" charset="0"/>
                        </a:rPr>
                        <a:t>81</a:t>
                      </a:r>
                    </a:p>
                  </a:txBody>
                  <a:tcPr marL="45720" marR="45720" anchor="ctr">
                    <a:solidFill>
                      <a:schemeClr val="bg1"/>
                    </a:solidFill>
                  </a:tcPr>
                </a:tc>
                <a:tc>
                  <a:txBody>
                    <a:bodyPr/>
                    <a:lstStyle/>
                    <a:p>
                      <a:pPr algn="ctr"/>
                      <a:r>
                        <a:rPr lang="en-GB" b="1" dirty="0">
                          <a:latin typeface="Century Gothic" panose="020B0502020202020204" pitchFamily="34" charset="0"/>
                        </a:rPr>
                        <a:t>82</a:t>
                      </a:r>
                    </a:p>
                  </a:txBody>
                  <a:tcPr marL="45720" marR="45720" anchor="ctr">
                    <a:solidFill>
                      <a:schemeClr val="bg1"/>
                    </a:solidFill>
                  </a:tcPr>
                </a:tc>
                <a:tc>
                  <a:txBody>
                    <a:bodyPr/>
                    <a:lstStyle/>
                    <a:p>
                      <a:pPr algn="ctr"/>
                      <a:r>
                        <a:rPr lang="en-GB" b="1" dirty="0">
                          <a:latin typeface="Century Gothic" panose="020B0502020202020204" pitchFamily="34" charset="0"/>
                        </a:rPr>
                        <a:t>83</a:t>
                      </a:r>
                    </a:p>
                  </a:txBody>
                  <a:tcPr marL="45720" marR="45720" anchor="ctr">
                    <a:solidFill>
                      <a:schemeClr val="bg1"/>
                    </a:solidFill>
                  </a:tcPr>
                </a:tc>
                <a:tc>
                  <a:txBody>
                    <a:bodyPr/>
                    <a:lstStyle/>
                    <a:p>
                      <a:pPr algn="ctr"/>
                      <a:r>
                        <a:rPr lang="en-GB" b="1" dirty="0">
                          <a:latin typeface="Century Gothic" panose="020B0502020202020204" pitchFamily="34" charset="0"/>
                        </a:rPr>
                        <a:t>84</a:t>
                      </a:r>
                    </a:p>
                  </a:txBody>
                  <a:tcPr marL="45720" marR="45720" anchor="ctr">
                    <a:solidFill>
                      <a:schemeClr val="bg1"/>
                    </a:solidFill>
                  </a:tcPr>
                </a:tc>
                <a:tc>
                  <a:txBody>
                    <a:bodyPr/>
                    <a:lstStyle/>
                    <a:p>
                      <a:pPr algn="ctr"/>
                      <a:r>
                        <a:rPr lang="en-GB" b="1" dirty="0">
                          <a:latin typeface="Century Gothic" panose="020B0502020202020204" pitchFamily="34" charset="0"/>
                        </a:rPr>
                        <a:t>85</a:t>
                      </a:r>
                    </a:p>
                  </a:txBody>
                  <a:tcPr marL="45720" marR="45720" anchor="ctr">
                    <a:solidFill>
                      <a:schemeClr val="bg1"/>
                    </a:solidFill>
                  </a:tcPr>
                </a:tc>
                <a:tc>
                  <a:txBody>
                    <a:bodyPr/>
                    <a:lstStyle/>
                    <a:p>
                      <a:pPr algn="ctr"/>
                      <a:r>
                        <a:rPr lang="en-GB" b="1" dirty="0">
                          <a:latin typeface="Century Gothic" panose="020B0502020202020204" pitchFamily="34" charset="0"/>
                        </a:rPr>
                        <a:t>86</a:t>
                      </a:r>
                    </a:p>
                  </a:txBody>
                  <a:tcPr marL="45720" marR="45720" anchor="ctr">
                    <a:solidFill>
                      <a:schemeClr val="bg1"/>
                    </a:solidFill>
                  </a:tcPr>
                </a:tc>
                <a:tc>
                  <a:txBody>
                    <a:bodyPr/>
                    <a:lstStyle/>
                    <a:p>
                      <a:pPr algn="ctr"/>
                      <a:r>
                        <a:rPr lang="en-GB" b="1" dirty="0">
                          <a:latin typeface="Century Gothic" panose="020B0502020202020204" pitchFamily="34" charset="0"/>
                        </a:rPr>
                        <a:t>87</a:t>
                      </a:r>
                    </a:p>
                  </a:txBody>
                  <a:tcPr marL="45720" marR="45720" anchor="ctr">
                    <a:solidFill>
                      <a:schemeClr val="bg1"/>
                    </a:solidFill>
                  </a:tcPr>
                </a:tc>
                <a:tc>
                  <a:txBody>
                    <a:bodyPr/>
                    <a:lstStyle/>
                    <a:p>
                      <a:pPr algn="ctr"/>
                      <a:r>
                        <a:rPr lang="en-GB" b="1" dirty="0">
                          <a:latin typeface="Century Gothic" panose="020B0502020202020204" pitchFamily="34" charset="0"/>
                        </a:rPr>
                        <a:t>88</a:t>
                      </a:r>
                    </a:p>
                  </a:txBody>
                  <a:tcPr marL="45720" marR="45720" anchor="ctr">
                    <a:solidFill>
                      <a:schemeClr val="bg1"/>
                    </a:solidFill>
                  </a:tcPr>
                </a:tc>
                <a:tc>
                  <a:txBody>
                    <a:bodyPr/>
                    <a:lstStyle/>
                    <a:p>
                      <a:pPr algn="ctr"/>
                      <a:r>
                        <a:rPr lang="en-GB" b="1" dirty="0">
                          <a:latin typeface="Century Gothic" panose="020B0502020202020204" pitchFamily="34" charset="0"/>
                        </a:rPr>
                        <a:t>89</a:t>
                      </a:r>
                    </a:p>
                  </a:txBody>
                  <a:tcPr marL="45720" marR="45720" anchor="ctr">
                    <a:solidFill>
                      <a:schemeClr val="bg1"/>
                    </a:solidFill>
                  </a:tcPr>
                </a:tc>
                <a:tc>
                  <a:txBody>
                    <a:bodyPr/>
                    <a:lstStyle/>
                    <a:p>
                      <a:pPr algn="ctr"/>
                      <a:r>
                        <a:rPr lang="en-GB" b="1" dirty="0">
                          <a:latin typeface="Century Gothic" panose="020B0502020202020204" pitchFamily="34" charset="0"/>
                        </a:rPr>
                        <a:t>90</a:t>
                      </a:r>
                    </a:p>
                  </a:txBody>
                  <a:tcPr marL="45720" marR="45720" anchor="ctr">
                    <a:solidFill>
                      <a:schemeClr val="bg1"/>
                    </a:solidFill>
                  </a:tcPr>
                </a:tc>
                <a:extLst>
                  <a:ext uri="{0D108BD9-81ED-4DB2-BD59-A6C34878D82A}">
                    <a16:rowId xmlns:a16="http://schemas.microsoft.com/office/drawing/2014/main" val="1752706210"/>
                  </a:ext>
                </a:extLst>
              </a:tr>
              <a:tr h="468000">
                <a:tc>
                  <a:txBody>
                    <a:bodyPr/>
                    <a:lstStyle/>
                    <a:p>
                      <a:pPr algn="ctr"/>
                      <a:r>
                        <a:rPr lang="en-GB" b="1" dirty="0">
                          <a:latin typeface="Century Gothic" panose="020B0502020202020204" pitchFamily="34" charset="0"/>
                        </a:rPr>
                        <a:t>91</a:t>
                      </a:r>
                    </a:p>
                  </a:txBody>
                  <a:tcPr marL="45720" marR="45720" anchor="ctr">
                    <a:solidFill>
                      <a:schemeClr val="bg1"/>
                    </a:solidFill>
                  </a:tcPr>
                </a:tc>
                <a:tc>
                  <a:txBody>
                    <a:bodyPr/>
                    <a:lstStyle/>
                    <a:p>
                      <a:pPr algn="ctr"/>
                      <a:r>
                        <a:rPr lang="en-GB" b="1" dirty="0">
                          <a:latin typeface="Century Gothic" panose="020B0502020202020204" pitchFamily="34" charset="0"/>
                        </a:rPr>
                        <a:t>92</a:t>
                      </a:r>
                    </a:p>
                  </a:txBody>
                  <a:tcPr marL="45720" marR="45720" anchor="ctr">
                    <a:solidFill>
                      <a:schemeClr val="bg1"/>
                    </a:solidFill>
                  </a:tcPr>
                </a:tc>
                <a:tc>
                  <a:txBody>
                    <a:bodyPr/>
                    <a:lstStyle/>
                    <a:p>
                      <a:pPr algn="ctr"/>
                      <a:r>
                        <a:rPr lang="en-GB" b="1" dirty="0">
                          <a:latin typeface="Century Gothic" panose="020B0502020202020204" pitchFamily="34" charset="0"/>
                        </a:rPr>
                        <a:t>93</a:t>
                      </a:r>
                    </a:p>
                  </a:txBody>
                  <a:tcPr marL="45720" marR="45720" anchor="ctr">
                    <a:solidFill>
                      <a:schemeClr val="bg1"/>
                    </a:solidFill>
                  </a:tcPr>
                </a:tc>
                <a:tc>
                  <a:txBody>
                    <a:bodyPr/>
                    <a:lstStyle/>
                    <a:p>
                      <a:pPr algn="ctr"/>
                      <a:r>
                        <a:rPr lang="en-GB" b="1" dirty="0">
                          <a:latin typeface="Century Gothic" panose="020B0502020202020204" pitchFamily="34" charset="0"/>
                        </a:rPr>
                        <a:t>94</a:t>
                      </a:r>
                    </a:p>
                  </a:txBody>
                  <a:tcPr marL="45720" marR="45720" anchor="ctr">
                    <a:solidFill>
                      <a:schemeClr val="bg1"/>
                    </a:solidFill>
                  </a:tcPr>
                </a:tc>
                <a:tc>
                  <a:txBody>
                    <a:bodyPr/>
                    <a:lstStyle/>
                    <a:p>
                      <a:pPr algn="ctr"/>
                      <a:r>
                        <a:rPr lang="en-GB" b="1" dirty="0">
                          <a:latin typeface="Century Gothic" panose="020B0502020202020204" pitchFamily="34" charset="0"/>
                        </a:rPr>
                        <a:t>95</a:t>
                      </a:r>
                    </a:p>
                  </a:txBody>
                  <a:tcPr marL="45720" marR="45720" anchor="ctr">
                    <a:solidFill>
                      <a:schemeClr val="bg1"/>
                    </a:solidFill>
                  </a:tcPr>
                </a:tc>
                <a:tc>
                  <a:txBody>
                    <a:bodyPr/>
                    <a:lstStyle/>
                    <a:p>
                      <a:pPr algn="ctr"/>
                      <a:r>
                        <a:rPr lang="en-GB" b="1" dirty="0">
                          <a:latin typeface="Century Gothic" panose="020B0502020202020204" pitchFamily="34" charset="0"/>
                        </a:rPr>
                        <a:t>96</a:t>
                      </a:r>
                    </a:p>
                  </a:txBody>
                  <a:tcPr marL="45720" marR="45720" anchor="ctr">
                    <a:solidFill>
                      <a:schemeClr val="bg1"/>
                    </a:solidFill>
                  </a:tcPr>
                </a:tc>
                <a:tc>
                  <a:txBody>
                    <a:bodyPr/>
                    <a:lstStyle/>
                    <a:p>
                      <a:pPr algn="ctr"/>
                      <a:r>
                        <a:rPr lang="en-GB" b="1" dirty="0">
                          <a:latin typeface="Century Gothic" panose="020B0502020202020204" pitchFamily="34" charset="0"/>
                        </a:rPr>
                        <a:t>97</a:t>
                      </a:r>
                    </a:p>
                  </a:txBody>
                  <a:tcPr marL="45720" marR="45720" anchor="ctr">
                    <a:solidFill>
                      <a:schemeClr val="bg1"/>
                    </a:solidFill>
                  </a:tcPr>
                </a:tc>
                <a:tc>
                  <a:txBody>
                    <a:bodyPr/>
                    <a:lstStyle/>
                    <a:p>
                      <a:pPr algn="ctr"/>
                      <a:r>
                        <a:rPr lang="en-GB" b="1" dirty="0">
                          <a:latin typeface="Century Gothic" panose="020B0502020202020204" pitchFamily="34" charset="0"/>
                        </a:rPr>
                        <a:t>98</a:t>
                      </a:r>
                    </a:p>
                  </a:txBody>
                  <a:tcPr marL="45720" marR="45720" anchor="ctr">
                    <a:solidFill>
                      <a:schemeClr val="bg1"/>
                    </a:solidFill>
                  </a:tcPr>
                </a:tc>
                <a:tc>
                  <a:txBody>
                    <a:bodyPr/>
                    <a:lstStyle/>
                    <a:p>
                      <a:pPr algn="ctr"/>
                      <a:r>
                        <a:rPr lang="en-GB" b="1" dirty="0">
                          <a:latin typeface="Century Gothic" panose="020B0502020202020204" pitchFamily="34" charset="0"/>
                        </a:rPr>
                        <a:t>99</a:t>
                      </a:r>
                    </a:p>
                  </a:txBody>
                  <a:tcPr marL="45720" marR="45720" anchor="ctr">
                    <a:solidFill>
                      <a:schemeClr val="bg1"/>
                    </a:solidFill>
                  </a:tcPr>
                </a:tc>
                <a:tc>
                  <a:txBody>
                    <a:bodyPr/>
                    <a:lstStyle/>
                    <a:p>
                      <a:pPr algn="ctr"/>
                      <a:r>
                        <a:rPr lang="en-GB" b="1" dirty="0">
                          <a:latin typeface="Century Gothic" panose="020B0502020202020204" pitchFamily="34" charset="0"/>
                        </a:rPr>
                        <a:t>100</a:t>
                      </a:r>
                    </a:p>
                  </a:txBody>
                  <a:tcPr marL="0" marR="0" marT="0" marB="0" anchor="ctr">
                    <a:solidFill>
                      <a:schemeClr val="bg1"/>
                    </a:solidFill>
                  </a:tcPr>
                </a:tc>
                <a:extLst>
                  <a:ext uri="{0D108BD9-81ED-4DB2-BD59-A6C34878D82A}">
                    <a16:rowId xmlns:a16="http://schemas.microsoft.com/office/drawing/2014/main" val="4156014419"/>
                  </a:ext>
                </a:extLst>
              </a:tr>
            </a:tbl>
          </a:graphicData>
        </a:graphic>
      </p:graphicFrame>
      <p:grpSp>
        <p:nvGrpSpPr>
          <p:cNvPr id="9" name="Group 8">
            <a:extLst>
              <a:ext uri="{FF2B5EF4-FFF2-40B4-BE49-F238E27FC236}">
                <a16:creationId xmlns:a16="http://schemas.microsoft.com/office/drawing/2014/main" id="{D9B732FB-6247-4C23-8A27-1CBB96731CD6}"/>
              </a:ext>
            </a:extLst>
          </p:cNvPr>
          <p:cNvGrpSpPr/>
          <p:nvPr/>
        </p:nvGrpSpPr>
        <p:grpSpPr>
          <a:xfrm>
            <a:off x="27814" y="6454317"/>
            <a:ext cx="1231337" cy="403587"/>
            <a:chOff x="36360" y="6454317"/>
            <a:chExt cx="1231337" cy="403587"/>
          </a:xfrm>
        </p:grpSpPr>
        <p:sp>
          <p:nvSpPr>
            <p:cNvPr id="10" name="TextBox 8">
              <a:extLst>
                <a:ext uri="{FF2B5EF4-FFF2-40B4-BE49-F238E27FC236}">
                  <a16:creationId xmlns:a16="http://schemas.microsoft.com/office/drawing/2014/main" id="{9458702C-F231-420F-A87E-D6F9B8FDA657}"/>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E28FB018-F5AA-44E8-A7C8-0D0B49954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24235111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u="sng" dirty="0">
              <a:solidFill>
                <a:schemeClr val="bg2">
                  <a:lumMod val="50000"/>
                </a:schemeClr>
              </a:solidFill>
              <a:latin typeface="SassoonCRInfantMedium" panose="02000603020000020003" pitchFamily="2" charset="0"/>
            </a:endParaRPr>
          </a:p>
          <a:p>
            <a:pPr marL="88900" algn="ctr"/>
            <a:r>
              <a:rPr lang="en-GB" sz="2000" b="1" dirty="0">
                <a:solidFill>
                  <a:schemeClr val="tx1"/>
                </a:solidFill>
                <a:latin typeface="Century Gothic" panose="020B0502020202020204" pitchFamily="34" charset="0"/>
              </a:rPr>
              <a:t>Highlight all the multiples of 7 in the hundred square below.</a:t>
            </a:r>
          </a:p>
          <a:p>
            <a:pPr marL="88900" algn="ctr"/>
            <a:endParaRPr lang="en-GB" sz="2000" dirty="0">
              <a:solidFill>
                <a:schemeClr val="tx1"/>
              </a:solidFill>
              <a:latin typeface="SassoonCRInfantMedium" panose="02000603020000020003" pitchFamily="2" charset="0"/>
            </a:endParaRPr>
          </a:p>
          <a:p>
            <a:pPr marL="88900" algn="ctr"/>
            <a:endParaRPr lang="en-GB" sz="2400" dirty="0">
              <a:solidFill>
                <a:schemeClr val="tx1"/>
              </a:solidFill>
              <a:latin typeface="SassoonCRInfantMedium" panose="02000603020000020003" pitchFamily="2" charset="0"/>
            </a:endParaRPr>
          </a:p>
          <a:p>
            <a:pPr marL="88900" algn="ctr"/>
            <a:endParaRPr lang="en-GB" sz="2400" dirty="0">
              <a:solidFill>
                <a:schemeClr val="tx1"/>
              </a:solidFill>
              <a:latin typeface="SassoonCRInfantMedium" panose="02000603020000020003" pitchFamily="2" charset="0"/>
            </a:endParaRPr>
          </a:p>
          <a:p>
            <a:pPr marL="88900" algn="ctr"/>
            <a:endParaRPr lang="en-GB" sz="2400" dirty="0">
              <a:solidFill>
                <a:schemeClr val="tx1"/>
              </a:solidFill>
              <a:latin typeface="SassoonCRInfantMedium" panose="02000603020000020003" pitchFamily="2" charset="0"/>
            </a:endParaRPr>
          </a:p>
          <a:p>
            <a:pPr marL="88900" algn="ctr"/>
            <a:endParaRPr lang="en-GB" sz="2400" dirty="0">
              <a:solidFill>
                <a:schemeClr val="tx1"/>
              </a:solidFill>
              <a:latin typeface="SassoonCRInfantMedium" panose="02000603020000020003" pitchFamily="2" charset="0"/>
            </a:endParaRPr>
          </a:p>
          <a:p>
            <a:pPr marL="88900" algn="ctr"/>
            <a:endParaRPr lang="en-GB" sz="2400" dirty="0">
              <a:solidFill>
                <a:schemeClr val="tx1"/>
              </a:solidFill>
              <a:latin typeface="SassoonCRInfantMedium" panose="02000603020000020003" pitchFamily="2" charset="0"/>
            </a:endParaRPr>
          </a:p>
          <a:p>
            <a:pPr marL="88900" algn="ctr"/>
            <a:endParaRPr lang="en-GB" sz="2400" dirty="0">
              <a:solidFill>
                <a:schemeClr val="tx1"/>
              </a:solidFill>
              <a:latin typeface="SassoonCRInfantMedium" panose="02000603020000020003" pitchFamily="2" charset="0"/>
            </a:endParaRPr>
          </a:p>
          <a:p>
            <a:pPr marL="88900" algn="ctr"/>
            <a:endParaRPr lang="en-GB" sz="2400" dirty="0">
              <a:solidFill>
                <a:schemeClr val="tx1"/>
              </a:solidFill>
              <a:latin typeface="SassoonCRInfantMedium" panose="02000603020000020003" pitchFamily="2" charset="0"/>
            </a:endParaRPr>
          </a:p>
          <a:p>
            <a:pPr marL="88900" algn="ctr"/>
            <a:endParaRPr lang="en-GB" sz="2400" dirty="0">
              <a:solidFill>
                <a:schemeClr val="tx1"/>
              </a:solidFill>
              <a:latin typeface="SassoonCRInfantMedium" panose="02000603020000020003" pitchFamily="2" charset="0"/>
            </a:endParaRPr>
          </a:p>
          <a:p>
            <a:pPr marL="431800" indent="-342900" algn="ctr">
              <a:buFont typeface="Arial" panose="020B0604020202020204" pitchFamily="34" charset="0"/>
              <a:buChar char="•"/>
            </a:pPr>
            <a:endParaRPr lang="en-GB" sz="2400" dirty="0">
              <a:solidFill>
                <a:schemeClr val="bg2">
                  <a:lumMod val="25000"/>
                </a:schemeClr>
              </a:solidFill>
              <a:latin typeface="SassoonCRInfantMedium" panose="02000603020000020003" pitchFamily="2" charset="0"/>
            </a:endParaRPr>
          </a:p>
        </p:txBody>
      </p:sp>
      <p:graphicFrame>
        <p:nvGraphicFramePr>
          <p:cNvPr id="2" name="Table 1">
            <a:extLst>
              <a:ext uri="{FF2B5EF4-FFF2-40B4-BE49-F238E27FC236}">
                <a16:creationId xmlns:a16="http://schemas.microsoft.com/office/drawing/2014/main" id="{63604D5C-D05B-4902-8D11-B88F807C0C9C}"/>
              </a:ext>
            </a:extLst>
          </p:cNvPr>
          <p:cNvGraphicFramePr>
            <a:graphicFrameLocks noGrp="1"/>
          </p:cNvGraphicFramePr>
          <p:nvPr>
            <p:extLst>
              <p:ext uri="{D42A27DB-BD31-4B8C-83A1-F6EECF244321}">
                <p14:modId xmlns:p14="http://schemas.microsoft.com/office/powerpoint/2010/main" val="3721304122"/>
              </p:ext>
            </p:extLst>
          </p:nvPr>
        </p:nvGraphicFramePr>
        <p:xfrm>
          <a:off x="2052000" y="1370495"/>
          <a:ext cx="5040000" cy="4680000"/>
        </p:xfrm>
        <a:graphic>
          <a:graphicData uri="http://schemas.openxmlformats.org/drawingml/2006/table">
            <a:tbl>
              <a:tblPr firstRow="1" bandRow="1">
                <a:tableStyleId>{5940675A-B579-460E-94D1-54222C63F5DA}</a:tableStyleId>
              </a:tblPr>
              <a:tblGrid>
                <a:gridCol w="504000">
                  <a:extLst>
                    <a:ext uri="{9D8B030D-6E8A-4147-A177-3AD203B41FA5}">
                      <a16:colId xmlns:a16="http://schemas.microsoft.com/office/drawing/2014/main" val="2317523799"/>
                    </a:ext>
                  </a:extLst>
                </a:gridCol>
                <a:gridCol w="504000">
                  <a:extLst>
                    <a:ext uri="{9D8B030D-6E8A-4147-A177-3AD203B41FA5}">
                      <a16:colId xmlns:a16="http://schemas.microsoft.com/office/drawing/2014/main" val="3148833666"/>
                    </a:ext>
                  </a:extLst>
                </a:gridCol>
                <a:gridCol w="504000">
                  <a:extLst>
                    <a:ext uri="{9D8B030D-6E8A-4147-A177-3AD203B41FA5}">
                      <a16:colId xmlns:a16="http://schemas.microsoft.com/office/drawing/2014/main" val="310840888"/>
                    </a:ext>
                  </a:extLst>
                </a:gridCol>
                <a:gridCol w="504000">
                  <a:extLst>
                    <a:ext uri="{9D8B030D-6E8A-4147-A177-3AD203B41FA5}">
                      <a16:colId xmlns:a16="http://schemas.microsoft.com/office/drawing/2014/main" val="591134948"/>
                    </a:ext>
                  </a:extLst>
                </a:gridCol>
                <a:gridCol w="504000">
                  <a:extLst>
                    <a:ext uri="{9D8B030D-6E8A-4147-A177-3AD203B41FA5}">
                      <a16:colId xmlns:a16="http://schemas.microsoft.com/office/drawing/2014/main" val="2746371050"/>
                    </a:ext>
                  </a:extLst>
                </a:gridCol>
                <a:gridCol w="504000">
                  <a:extLst>
                    <a:ext uri="{9D8B030D-6E8A-4147-A177-3AD203B41FA5}">
                      <a16:colId xmlns:a16="http://schemas.microsoft.com/office/drawing/2014/main" val="4167765822"/>
                    </a:ext>
                  </a:extLst>
                </a:gridCol>
                <a:gridCol w="504000">
                  <a:extLst>
                    <a:ext uri="{9D8B030D-6E8A-4147-A177-3AD203B41FA5}">
                      <a16:colId xmlns:a16="http://schemas.microsoft.com/office/drawing/2014/main" val="744387689"/>
                    </a:ext>
                  </a:extLst>
                </a:gridCol>
                <a:gridCol w="504000">
                  <a:extLst>
                    <a:ext uri="{9D8B030D-6E8A-4147-A177-3AD203B41FA5}">
                      <a16:colId xmlns:a16="http://schemas.microsoft.com/office/drawing/2014/main" val="1150201914"/>
                    </a:ext>
                  </a:extLst>
                </a:gridCol>
                <a:gridCol w="504000">
                  <a:extLst>
                    <a:ext uri="{9D8B030D-6E8A-4147-A177-3AD203B41FA5}">
                      <a16:colId xmlns:a16="http://schemas.microsoft.com/office/drawing/2014/main" val="2306575730"/>
                    </a:ext>
                  </a:extLst>
                </a:gridCol>
                <a:gridCol w="504000">
                  <a:extLst>
                    <a:ext uri="{9D8B030D-6E8A-4147-A177-3AD203B41FA5}">
                      <a16:colId xmlns:a16="http://schemas.microsoft.com/office/drawing/2014/main" val="2379033273"/>
                    </a:ext>
                  </a:extLst>
                </a:gridCol>
              </a:tblGrid>
              <a:tr h="468000">
                <a:tc>
                  <a:txBody>
                    <a:bodyPr/>
                    <a:lstStyle/>
                    <a:p>
                      <a:pPr algn="ctr"/>
                      <a:r>
                        <a:rPr lang="en-GB" b="1" dirty="0">
                          <a:solidFill>
                            <a:schemeClr val="bg1">
                              <a:lumMod val="65000"/>
                            </a:schemeClr>
                          </a:solidFill>
                          <a:latin typeface="Century Gothic" panose="020B0502020202020204" pitchFamily="34" charset="0"/>
                        </a:rPr>
                        <a:t>1</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2</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3</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4</a:t>
                      </a:r>
                    </a:p>
                  </a:txBody>
                  <a:tcPr marL="45720" marR="45720" anchor="ctr">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b="1" dirty="0">
                          <a:solidFill>
                            <a:schemeClr val="bg1">
                              <a:lumMod val="65000"/>
                            </a:schemeClr>
                          </a:solidFill>
                          <a:latin typeface="Century Gothic" panose="020B0502020202020204" pitchFamily="34" charset="0"/>
                        </a:rPr>
                        <a:t>5</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6</a:t>
                      </a:r>
                    </a:p>
                  </a:txBody>
                  <a:tcPr marL="45720" marR="45720" anchor="ctr">
                    <a:lnR w="28575" cap="flat" cmpd="sng" algn="ctr">
                      <a:solidFill>
                        <a:srgbClr val="FF0000"/>
                      </a:solidFill>
                      <a:prstDash val="solid"/>
                      <a:round/>
                      <a:headEnd type="none" w="med" len="med"/>
                      <a:tailEnd type="none" w="med" len="med"/>
                    </a:lnR>
                    <a:solidFill>
                      <a:schemeClr val="bg1"/>
                    </a:solidFill>
                  </a:tcPr>
                </a:tc>
                <a:tc>
                  <a:txBody>
                    <a:bodyPr/>
                    <a:lstStyle/>
                    <a:p>
                      <a:pPr algn="ctr"/>
                      <a:r>
                        <a:rPr lang="en-GB" b="1" dirty="0">
                          <a:solidFill>
                            <a:srgbClr val="FF0000"/>
                          </a:solidFill>
                          <a:latin typeface="Century Gothic" panose="020B0502020202020204" pitchFamily="34" charset="0"/>
                        </a:rPr>
                        <a:t>7</a:t>
                      </a:r>
                    </a:p>
                  </a:txBody>
                  <a:tcPr marL="45720" marR="4572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b="1" dirty="0">
                          <a:solidFill>
                            <a:schemeClr val="bg1">
                              <a:lumMod val="65000"/>
                            </a:schemeClr>
                          </a:solidFill>
                          <a:latin typeface="Century Gothic" panose="020B0502020202020204" pitchFamily="34" charset="0"/>
                        </a:rPr>
                        <a:t>8</a:t>
                      </a:r>
                    </a:p>
                  </a:txBody>
                  <a:tcPr marL="45720" marR="45720" anchor="ctr">
                    <a:lnL w="28575" cap="flat" cmpd="sng" algn="ctr">
                      <a:solidFill>
                        <a:srgbClr val="FF0000"/>
                      </a:solidFill>
                      <a:prstDash val="solid"/>
                      <a:round/>
                      <a:headEnd type="none" w="med" len="med"/>
                      <a:tailEnd type="none" w="med" len="med"/>
                    </a:lnL>
                    <a:solidFill>
                      <a:schemeClr val="bg1"/>
                    </a:solidFill>
                  </a:tcPr>
                </a:tc>
                <a:tc>
                  <a:txBody>
                    <a:bodyPr/>
                    <a:lstStyle/>
                    <a:p>
                      <a:pPr algn="ctr"/>
                      <a:r>
                        <a:rPr lang="en-GB" b="1" dirty="0">
                          <a:solidFill>
                            <a:schemeClr val="bg1">
                              <a:lumMod val="65000"/>
                            </a:schemeClr>
                          </a:solidFill>
                          <a:latin typeface="Century Gothic" panose="020B0502020202020204" pitchFamily="34" charset="0"/>
                        </a:rPr>
                        <a:t>9</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10</a:t>
                      </a:r>
                    </a:p>
                  </a:txBody>
                  <a:tcPr marL="45720" marR="45720" anchor="ctr">
                    <a:solidFill>
                      <a:schemeClr val="bg1"/>
                    </a:solidFill>
                  </a:tcPr>
                </a:tc>
                <a:extLst>
                  <a:ext uri="{0D108BD9-81ED-4DB2-BD59-A6C34878D82A}">
                    <a16:rowId xmlns:a16="http://schemas.microsoft.com/office/drawing/2014/main" val="1033604393"/>
                  </a:ext>
                </a:extLst>
              </a:tr>
              <a:tr h="468000">
                <a:tc>
                  <a:txBody>
                    <a:bodyPr/>
                    <a:lstStyle/>
                    <a:p>
                      <a:pPr algn="ctr"/>
                      <a:r>
                        <a:rPr lang="en-GB" b="1" dirty="0">
                          <a:solidFill>
                            <a:schemeClr val="bg1">
                              <a:lumMod val="65000"/>
                            </a:schemeClr>
                          </a:solidFill>
                          <a:latin typeface="Century Gothic" panose="020B0502020202020204" pitchFamily="34" charset="0"/>
                        </a:rPr>
                        <a:t>11</a:t>
                      </a:r>
                    </a:p>
                  </a:txBody>
                  <a:tcPr marL="45720" marR="45720" anchor="ctr">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b="1" dirty="0">
                          <a:solidFill>
                            <a:schemeClr val="bg1">
                              <a:lumMod val="65000"/>
                            </a:schemeClr>
                          </a:solidFill>
                          <a:latin typeface="Century Gothic" panose="020B0502020202020204" pitchFamily="34" charset="0"/>
                        </a:rPr>
                        <a:t>12</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13</a:t>
                      </a:r>
                    </a:p>
                  </a:txBody>
                  <a:tcPr marL="45720" marR="45720" anchor="ctr">
                    <a:lnR w="28575" cap="flat" cmpd="sng" algn="ctr">
                      <a:solidFill>
                        <a:srgbClr val="FF0000"/>
                      </a:solidFill>
                      <a:prstDash val="solid"/>
                      <a:round/>
                      <a:headEnd type="none" w="med" len="med"/>
                      <a:tailEnd type="none" w="med" len="med"/>
                    </a:lnR>
                    <a:solidFill>
                      <a:schemeClr val="bg1"/>
                    </a:solidFill>
                  </a:tcPr>
                </a:tc>
                <a:tc>
                  <a:txBody>
                    <a:bodyPr/>
                    <a:lstStyle/>
                    <a:p>
                      <a:pPr algn="ctr"/>
                      <a:r>
                        <a:rPr lang="en-GB" b="1" dirty="0">
                          <a:solidFill>
                            <a:srgbClr val="FF0000"/>
                          </a:solidFill>
                          <a:latin typeface="Century Gothic" panose="020B0502020202020204" pitchFamily="34" charset="0"/>
                        </a:rPr>
                        <a:t>14</a:t>
                      </a:r>
                    </a:p>
                  </a:txBody>
                  <a:tcPr marL="45720" marR="4572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b="1" dirty="0">
                          <a:solidFill>
                            <a:schemeClr val="bg1">
                              <a:lumMod val="65000"/>
                            </a:schemeClr>
                          </a:solidFill>
                          <a:latin typeface="Century Gothic" panose="020B0502020202020204" pitchFamily="34" charset="0"/>
                        </a:rPr>
                        <a:t>15</a:t>
                      </a:r>
                    </a:p>
                  </a:txBody>
                  <a:tcPr marL="45720" marR="45720" anchor="ctr">
                    <a:lnL w="28575" cap="flat" cmpd="sng" algn="ctr">
                      <a:solidFill>
                        <a:srgbClr val="FF0000"/>
                      </a:solidFill>
                      <a:prstDash val="solid"/>
                      <a:round/>
                      <a:headEnd type="none" w="med" len="med"/>
                      <a:tailEnd type="none" w="med" len="med"/>
                    </a:lnL>
                    <a:solidFill>
                      <a:schemeClr val="bg1"/>
                    </a:solidFill>
                  </a:tcPr>
                </a:tc>
                <a:tc>
                  <a:txBody>
                    <a:bodyPr/>
                    <a:lstStyle/>
                    <a:p>
                      <a:pPr algn="ctr"/>
                      <a:r>
                        <a:rPr lang="en-GB" b="1" dirty="0">
                          <a:solidFill>
                            <a:schemeClr val="bg1">
                              <a:lumMod val="65000"/>
                            </a:schemeClr>
                          </a:solidFill>
                          <a:latin typeface="Century Gothic" panose="020B0502020202020204" pitchFamily="34" charset="0"/>
                        </a:rPr>
                        <a:t>16</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17</a:t>
                      </a:r>
                    </a:p>
                  </a:txBody>
                  <a:tcPr marL="45720" marR="45720" anchor="ctr">
                    <a:lnT w="28575" cap="flat" cmpd="sng" algn="ctr">
                      <a:solidFill>
                        <a:srgbClr val="FF0000"/>
                      </a:solidFill>
                      <a:prstDash val="solid"/>
                      <a:round/>
                      <a:headEnd type="none" w="med" len="med"/>
                      <a:tailEnd type="none" w="med" len="med"/>
                    </a:lnT>
                    <a:solidFill>
                      <a:schemeClr val="bg1"/>
                    </a:solidFill>
                  </a:tcPr>
                </a:tc>
                <a:tc>
                  <a:txBody>
                    <a:bodyPr/>
                    <a:lstStyle/>
                    <a:p>
                      <a:pPr algn="ctr"/>
                      <a:r>
                        <a:rPr lang="en-GB" b="1" dirty="0">
                          <a:solidFill>
                            <a:schemeClr val="bg1">
                              <a:lumMod val="65000"/>
                            </a:schemeClr>
                          </a:solidFill>
                          <a:latin typeface="Century Gothic" panose="020B0502020202020204" pitchFamily="34" charset="0"/>
                        </a:rPr>
                        <a:t>18</a:t>
                      </a:r>
                    </a:p>
                  </a:txBody>
                  <a:tcPr marL="45720" marR="45720" anchor="ctr">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b="1" dirty="0">
                          <a:solidFill>
                            <a:schemeClr val="bg1">
                              <a:lumMod val="65000"/>
                            </a:schemeClr>
                          </a:solidFill>
                          <a:latin typeface="Century Gothic" panose="020B0502020202020204" pitchFamily="34" charset="0"/>
                        </a:rPr>
                        <a:t>19</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20</a:t>
                      </a:r>
                    </a:p>
                  </a:txBody>
                  <a:tcPr marL="45720" marR="45720" anchor="ctr">
                    <a:solidFill>
                      <a:schemeClr val="bg1"/>
                    </a:solidFill>
                  </a:tcPr>
                </a:tc>
                <a:extLst>
                  <a:ext uri="{0D108BD9-81ED-4DB2-BD59-A6C34878D82A}">
                    <a16:rowId xmlns:a16="http://schemas.microsoft.com/office/drawing/2014/main" val="2139705059"/>
                  </a:ext>
                </a:extLst>
              </a:tr>
              <a:tr h="468000">
                <a:tc>
                  <a:txBody>
                    <a:bodyPr/>
                    <a:lstStyle/>
                    <a:p>
                      <a:pPr algn="ctr"/>
                      <a:r>
                        <a:rPr lang="en-GB" b="1" dirty="0">
                          <a:solidFill>
                            <a:srgbClr val="FF0000"/>
                          </a:solidFill>
                          <a:latin typeface="Century Gothic" panose="020B0502020202020204" pitchFamily="34" charset="0"/>
                        </a:rPr>
                        <a:t>21</a:t>
                      </a:r>
                    </a:p>
                  </a:txBody>
                  <a:tcPr marL="45720" marR="4572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b="1" dirty="0">
                          <a:solidFill>
                            <a:schemeClr val="bg1">
                              <a:lumMod val="65000"/>
                            </a:schemeClr>
                          </a:solidFill>
                          <a:latin typeface="Century Gothic" panose="020B0502020202020204" pitchFamily="34" charset="0"/>
                        </a:rPr>
                        <a:t>22</a:t>
                      </a:r>
                    </a:p>
                  </a:txBody>
                  <a:tcPr marL="45720" marR="45720" anchor="ctr">
                    <a:lnL w="28575" cap="flat" cmpd="sng" algn="ctr">
                      <a:solidFill>
                        <a:srgbClr val="FF0000"/>
                      </a:solidFill>
                      <a:prstDash val="solid"/>
                      <a:round/>
                      <a:headEnd type="none" w="med" len="med"/>
                      <a:tailEnd type="none" w="med" len="med"/>
                    </a:lnL>
                    <a:solidFill>
                      <a:schemeClr val="bg1"/>
                    </a:solidFill>
                  </a:tcPr>
                </a:tc>
                <a:tc>
                  <a:txBody>
                    <a:bodyPr/>
                    <a:lstStyle/>
                    <a:p>
                      <a:pPr algn="ctr"/>
                      <a:r>
                        <a:rPr lang="en-GB" b="1" dirty="0">
                          <a:solidFill>
                            <a:schemeClr val="bg1">
                              <a:lumMod val="65000"/>
                            </a:schemeClr>
                          </a:solidFill>
                          <a:latin typeface="Century Gothic" panose="020B0502020202020204" pitchFamily="34" charset="0"/>
                        </a:rPr>
                        <a:t>23</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24</a:t>
                      </a:r>
                    </a:p>
                  </a:txBody>
                  <a:tcPr marL="45720" marR="45720" anchor="ctr">
                    <a:lnT w="28575" cap="flat" cmpd="sng" algn="ctr">
                      <a:solidFill>
                        <a:srgbClr val="FF0000"/>
                      </a:solidFill>
                      <a:prstDash val="solid"/>
                      <a:round/>
                      <a:headEnd type="none" w="med" len="med"/>
                      <a:tailEnd type="none" w="med" len="med"/>
                    </a:lnT>
                    <a:solidFill>
                      <a:schemeClr val="bg1"/>
                    </a:solidFill>
                  </a:tcPr>
                </a:tc>
                <a:tc>
                  <a:txBody>
                    <a:bodyPr/>
                    <a:lstStyle/>
                    <a:p>
                      <a:pPr algn="ctr"/>
                      <a:r>
                        <a:rPr lang="en-GB" b="1" dirty="0">
                          <a:solidFill>
                            <a:schemeClr val="bg1">
                              <a:lumMod val="65000"/>
                            </a:schemeClr>
                          </a:solidFill>
                          <a:latin typeface="Century Gothic" panose="020B0502020202020204" pitchFamily="34" charset="0"/>
                        </a:rPr>
                        <a:t>25</a:t>
                      </a:r>
                    </a:p>
                  </a:txBody>
                  <a:tcPr marL="45720" marR="45720" anchor="ctr">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b="1" dirty="0">
                          <a:solidFill>
                            <a:schemeClr val="bg1">
                              <a:lumMod val="65000"/>
                            </a:schemeClr>
                          </a:solidFill>
                          <a:latin typeface="Century Gothic" panose="020B0502020202020204" pitchFamily="34" charset="0"/>
                        </a:rPr>
                        <a:t>26</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27</a:t>
                      </a:r>
                    </a:p>
                  </a:txBody>
                  <a:tcPr marL="45720" marR="45720" anchor="ctr">
                    <a:lnR w="28575" cap="flat" cmpd="sng" algn="ctr">
                      <a:solidFill>
                        <a:srgbClr val="FF0000"/>
                      </a:solidFill>
                      <a:prstDash val="solid"/>
                      <a:round/>
                      <a:headEnd type="none" w="med" len="med"/>
                      <a:tailEnd type="none" w="med" len="med"/>
                    </a:lnR>
                    <a:solidFill>
                      <a:schemeClr val="bg1"/>
                    </a:solidFill>
                  </a:tcPr>
                </a:tc>
                <a:tc>
                  <a:txBody>
                    <a:bodyPr/>
                    <a:lstStyle/>
                    <a:p>
                      <a:pPr algn="ctr"/>
                      <a:r>
                        <a:rPr lang="en-GB" b="1" dirty="0">
                          <a:solidFill>
                            <a:srgbClr val="FF0000"/>
                          </a:solidFill>
                          <a:latin typeface="Century Gothic" panose="020B0502020202020204" pitchFamily="34" charset="0"/>
                        </a:rPr>
                        <a:t>28</a:t>
                      </a:r>
                    </a:p>
                  </a:txBody>
                  <a:tcPr marL="45720" marR="4572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b="1" dirty="0">
                          <a:solidFill>
                            <a:schemeClr val="bg1">
                              <a:lumMod val="65000"/>
                            </a:schemeClr>
                          </a:solidFill>
                          <a:latin typeface="Century Gothic" panose="020B0502020202020204" pitchFamily="34" charset="0"/>
                        </a:rPr>
                        <a:t>29</a:t>
                      </a:r>
                    </a:p>
                  </a:txBody>
                  <a:tcPr marL="45720" marR="45720" anchor="ctr">
                    <a:lnL w="28575" cap="flat" cmpd="sng" algn="ctr">
                      <a:solidFill>
                        <a:srgbClr val="FF0000"/>
                      </a:solidFill>
                      <a:prstDash val="solid"/>
                      <a:round/>
                      <a:headEnd type="none" w="med" len="med"/>
                      <a:tailEnd type="none" w="med" len="med"/>
                    </a:lnL>
                    <a:solidFill>
                      <a:schemeClr val="bg1"/>
                    </a:solidFill>
                  </a:tcPr>
                </a:tc>
                <a:tc>
                  <a:txBody>
                    <a:bodyPr/>
                    <a:lstStyle/>
                    <a:p>
                      <a:pPr algn="ctr"/>
                      <a:r>
                        <a:rPr lang="en-GB" b="1" dirty="0">
                          <a:solidFill>
                            <a:schemeClr val="bg1">
                              <a:lumMod val="65000"/>
                            </a:schemeClr>
                          </a:solidFill>
                          <a:latin typeface="Century Gothic" panose="020B0502020202020204" pitchFamily="34" charset="0"/>
                        </a:rPr>
                        <a:t>30</a:t>
                      </a:r>
                    </a:p>
                  </a:txBody>
                  <a:tcPr marL="45720" marR="45720" anchor="ctr">
                    <a:solidFill>
                      <a:schemeClr val="bg1"/>
                    </a:solidFill>
                  </a:tcPr>
                </a:tc>
                <a:extLst>
                  <a:ext uri="{0D108BD9-81ED-4DB2-BD59-A6C34878D82A}">
                    <a16:rowId xmlns:a16="http://schemas.microsoft.com/office/drawing/2014/main" val="3655881606"/>
                  </a:ext>
                </a:extLst>
              </a:tr>
              <a:tr h="468000">
                <a:tc>
                  <a:txBody>
                    <a:bodyPr/>
                    <a:lstStyle/>
                    <a:p>
                      <a:pPr algn="ctr"/>
                      <a:r>
                        <a:rPr lang="en-GB" b="1" dirty="0">
                          <a:solidFill>
                            <a:schemeClr val="bg1">
                              <a:lumMod val="65000"/>
                            </a:schemeClr>
                          </a:solidFill>
                          <a:latin typeface="Century Gothic" panose="020B0502020202020204" pitchFamily="34" charset="0"/>
                        </a:rPr>
                        <a:t>31</a:t>
                      </a:r>
                    </a:p>
                  </a:txBody>
                  <a:tcPr marL="45720" marR="45720" anchor="ctr">
                    <a:lnT w="28575" cap="flat" cmpd="sng" algn="ctr">
                      <a:solidFill>
                        <a:srgbClr val="FF0000"/>
                      </a:solidFill>
                      <a:prstDash val="solid"/>
                      <a:round/>
                      <a:headEnd type="none" w="med" len="med"/>
                      <a:tailEnd type="none" w="med" len="med"/>
                    </a:lnT>
                    <a:solidFill>
                      <a:schemeClr val="bg1"/>
                    </a:solidFill>
                  </a:tcPr>
                </a:tc>
                <a:tc>
                  <a:txBody>
                    <a:bodyPr/>
                    <a:lstStyle/>
                    <a:p>
                      <a:pPr algn="ctr"/>
                      <a:r>
                        <a:rPr lang="en-GB" b="1" dirty="0">
                          <a:solidFill>
                            <a:schemeClr val="bg1">
                              <a:lumMod val="65000"/>
                            </a:schemeClr>
                          </a:solidFill>
                          <a:latin typeface="Century Gothic" panose="020B0502020202020204" pitchFamily="34" charset="0"/>
                        </a:rPr>
                        <a:t>32</a:t>
                      </a:r>
                    </a:p>
                  </a:txBody>
                  <a:tcPr marL="45720" marR="45720" anchor="ctr">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b="1" dirty="0">
                          <a:solidFill>
                            <a:schemeClr val="bg1">
                              <a:lumMod val="65000"/>
                            </a:schemeClr>
                          </a:solidFill>
                          <a:latin typeface="Century Gothic" panose="020B0502020202020204" pitchFamily="34" charset="0"/>
                        </a:rPr>
                        <a:t>33</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34</a:t>
                      </a:r>
                    </a:p>
                  </a:txBody>
                  <a:tcPr marL="45720" marR="45720" anchor="ctr">
                    <a:lnR w="28575" cap="flat" cmpd="sng" algn="ctr">
                      <a:solidFill>
                        <a:srgbClr val="FF0000"/>
                      </a:solidFill>
                      <a:prstDash val="solid"/>
                      <a:round/>
                      <a:headEnd type="none" w="med" len="med"/>
                      <a:tailEnd type="none" w="med" len="med"/>
                    </a:lnR>
                    <a:solidFill>
                      <a:schemeClr val="bg1"/>
                    </a:solidFill>
                  </a:tcPr>
                </a:tc>
                <a:tc>
                  <a:txBody>
                    <a:bodyPr/>
                    <a:lstStyle/>
                    <a:p>
                      <a:pPr algn="ctr"/>
                      <a:r>
                        <a:rPr lang="en-GB" b="1" dirty="0">
                          <a:solidFill>
                            <a:srgbClr val="FF0000"/>
                          </a:solidFill>
                          <a:latin typeface="Century Gothic" panose="020B0502020202020204" pitchFamily="34" charset="0"/>
                        </a:rPr>
                        <a:t>35</a:t>
                      </a:r>
                    </a:p>
                  </a:txBody>
                  <a:tcPr marL="45720" marR="4572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b="1" dirty="0">
                          <a:solidFill>
                            <a:schemeClr val="bg1">
                              <a:lumMod val="65000"/>
                            </a:schemeClr>
                          </a:solidFill>
                          <a:latin typeface="Century Gothic" panose="020B0502020202020204" pitchFamily="34" charset="0"/>
                        </a:rPr>
                        <a:t>36</a:t>
                      </a:r>
                    </a:p>
                  </a:txBody>
                  <a:tcPr marL="45720" marR="45720" anchor="ctr">
                    <a:lnL w="28575" cap="flat" cmpd="sng" algn="ctr">
                      <a:solidFill>
                        <a:srgbClr val="FF0000"/>
                      </a:solidFill>
                      <a:prstDash val="solid"/>
                      <a:round/>
                      <a:headEnd type="none" w="med" len="med"/>
                      <a:tailEnd type="none" w="med" len="med"/>
                    </a:lnL>
                    <a:solidFill>
                      <a:schemeClr val="bg1"/>
                    </a:solidFill>
                  </a:tcPr>
                </a:tc>
                <a:tc>
                  <a:txBody>
                    <a:bodyPr/>
                    <a:lstStyle/>
                    <a:p>
                      <a:pPr algn="ctr"/>
                      <a:r>
                        <a:rPr lang="en-GB" b="1" dirty="0">
                          <a:solidFill>
                            <a:schemeClr val="bg1">
                              <a:lumMod val="65000"/>
                            </a:schemeClr>
                          </a:solidFill>
                          <a:latin typeface="Century Gothic" panose="020B0502020202020204" pitchFamily="34" charset="0"/>
                        </a:rPr>
                        <a:t>37</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38</a:t>
                      </a:r>
                    </a:p>
                  </a:txBody>
                  <a:tcPr marL="45720" marR="45720" anchor="ctr">
                    <a:lnT w="28575" cap="flat" cmpd="sng" algn="ctr">
                      <a:solidFill>
                        <a:srgbClr val="FF0000"/>
                      </a:solidFill>
                      <a:prstDash val="solid"/>
                      <a:round/>
                      <a:headEnd type="none" w="med" len="med"/>
                      <a:tailEnd type="none" w="med" len="med"/>
                    </a:lnT>
                    <a:solidFill>
                      <a:schemeClr val="bg1"/>
                    </a:solidFill>
                  </a:tcPr>
                </a:tc>
                <a:tc>
                  <a:txBody>
                    <a:bodyPr/>
                    <a:lstStyle/>
                    <a:p>
                      <a:pPr algn="ctr"/>
                      <a:r>
                        <a:rPr lang="en-GB" b="1" dirty="0">
                          <a:solidFill>
                            <a:schemeClr val="bg1">
                              <a:lumMod val="65000"/>
                            </a:schemeClr>
                          </a:solidFill>
                          <a:latin typeface="Century Gothic" panose="020B0502020202020204" pitchFamily="34" charset="0"/>
                        </a:rPr>
                        <a:t>39</a:t>
                      </a:r>
                    </a:p>
                  </a:txBody>
                  <a:tcPr marL="45720" marR="45720" anchor="ctr">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b="1" dirty="0">
                          <a:solidFill>
                            <a:schemeClr val="bg1">
                              <a:lumMod val="65000"/>
                            </a:schemeClr>
                          </a:solidFill>
                          <a:latin typeface="Century Gothic" panose="020B0502020202020204" pitchFamily="34" charset="0"/>
                        </a:rPr>
                        <a:t>40</a:t>
                      </a:r>
                    </a:p>
                  </a:txBody>
                  <a:tcPr marL="45720" marR="45720" anchor="ctr">
                    <a:solidFill>
                      <a:schemeClr val="bg1"/>
                    </a:solidFill>
                  </a:tcPr>
                </a:tc>
                <a:extLst>
                  <a:ext uri="{0D108BD9-81ED-4DB2-BD59-A6C34878D82A}">
                    <a16:rowId xmlns:a16="http://schemas.microsoft.com/office/drawing/2014/main" val="3979795993"/>
                  </a:ext>
                </a:extLst>
              </a:tr>
              <a:tr h="468000">
                <a:tc>
                  <a:txBody>
                    <a:bodyPr/>
                    <a:lstStyle/>
                    <a:p>
                      <a:pPr algn="ctr"/>
                      <a:r>
                        <a:rPr lang="en-GB" b="1" dirty="0">
                          <a:solidFill>
                            <a:schemeClr val="bg1">
                              <a:lumMod val="65000"/>
                            </a:schemeClr>
                          </a:solidFill>
                          <a:latin typeface="Century Gothic" panose="020B0502020202020204" pitchFamily="34" charset="0"/>
                        </a:rPr>
                        <a:t>41</a:t>
                      </a:r>
                    </a:p>
                  </a:txBody>
                  <a:tcPr marL="45720" marR="45720" anchor="ctr">
                    <a:lnR w="28575" cap="flat" cmpd="sng" algn="ctr">
                      <a:solidFill>
                        <a:srgbClr val="FF0000"/>
                      </a:solidFill>
                      <a:prstDash val="solid"/>
                      <a:round/>
                      <a:headEnd type="none" w="med" len="med"/>
                      <a:tailEnd type="none" w="med" len="med"/>
                    </a:lnR>
                    <a:solidFill>
                      <a:schemeClr val="bg1"/>
                    </a:solidFill>
                  </a:tcPr>
                </a:tc>
                <a:tc>
                  <a:txBody>
                    <a:bodyPr/>
                    <a:lstStyle/>
                    <a:p>
                      <a:pPr algn="ctr"/>
                      <a:r>
                        <a:rPr lang="en-GB" b="1" dirty="0">
                          <a:solidFill>
                            <a:srgbClr val="FF0000"/>
                          </a:solidFill>
                          <a:latin typeface="Century Gothic" panose="020B0502020202020204" pitchFamily="34" charset="0"/>
                        </a:rPr>
                        <a:t>42</a:t>
                      </a:r>
                    </a:p>
                  </a:txBody>
                  <a:tcPr marL="45720" marR="4572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b="1" dirty="0">
                          <a:solidFill>
                            <a:schemeClr val="bg1">
                              <a:lumMod val="65000"/>
                            </a:schemeClr>
                          </a:solidFill>
                          <a:latin typeface="Century Gothic" panose="020B0502020202020204" pitchFamily="34" charset="0"/>
                        </a:rPr>
                        <a:t>43</a:t>
                      </a:r>
                    </a:p>
                  </a:txBody>
                  <a:tcPr marL="45720" marR="45720" anchor="ctr">
                    <a:lnL w="28575" cap="flat" cmpd="sng" algn="ctr">
                      <a:solidFill>
                        <a:srgbClr val="FF0000"/>
                      </a:solidFill>
                      <a:prstDash val="solid"/>
                      <a:round/>
                      <a:headEnd type="none" w="med" len="med"/>
                      <a:tailEnd type="none" w="med" len="med"/>
                    </a:lnL>
                    <a:solidFill>
                      <a:schemeClr val="bg1"/>
                    </a:solidFill>
                  </a:tcPr>
                </a:tc>
                <a:tc>
                  <a:txBody>
                    <a:bodyPr/>
                    <a:lstStyle/>
                    <a:p>
                      <a:pPr algn="ctr"/>
                      <a:r>
                        <a:rPr lang="en-GB" b="1" dirty="0">
                          <a:solidFill>
                            <a:schemeClr val="bg1">
                              <a:lumMod val="65000"/>
                            </a:schemeClr>
                          </a:solidFill>
                          <a:latin typeface="Century Gothic" panose="020B0502020202020204" pitchFamily="34" charset="0"/>
                        </a:rPr>
                        <a:t>44</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45</a:t>
                      </a:r>
                    </a:p>
                  </a:txBody>
                  <a:tcPr marL="45720" marR="45720" anchor="ctr">
                    <a:lnT w="28575" cap="flat" cmpd="sng" algn="ctr">
                      <a:solidFill>
                        <a:srgbClr val="FF0000"/>
                      </a:solidFill>
                      <a:prstDash val="solid"/>
                      <a:round/>
                      <a:headEnd type="none" w="med" len="med"/>
                      <a:tailEnd type="none" w="med" len="med"/>
                    </a:lnT>
                    <a:solidFill>
                      <a:schemeClr val="bg1"/>
                    </a:solidFill>
                  </a:tcPr>
                </a:tc>
                <a:tc>
                  <a:txBody>
                    <a:bodyPr/>
                    <a:lstStyle/>
                    <a:p>
                      <a:pPr algn="ctr"/>
                      <a:r>
                        <a:rPr lang="en-GB" b="1" dirty="0">
                          <a:solidFill>
                            <a:schemeClr val="bg1">
                              <a:lumMod val="65000"/>
                            </a:schemeClr>
                          </a:solidFill>
                          <a:latin typeface="Century Gothic" panose="020B0502020202020204" pitchFamily="34" charset="0"/>
                        </a:rPr>
                        <a:t>46</a:t>
                      </a:r>
                    </a:p>
                  </a:txBody>
                  <a:tcPr marL="45720" marR="45720" anchor="ctr">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b="1" dirty="0">
                          <a:solidFill>
                            <a:schemeClr val="bg1">
                              <a:lumMod val="65000"/>
                            </a:schemeClr>
                          </a:solidFill>
                          <a:latin typeface="Century Gothic" panose="020B0502020202020204" pitchFamily="34" charset="0"/>
                        </a:rPr>
                        <a:t>47</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48</a:t>
                      </a:r>
                    </a:p>
                  </a:txBody>
                  <a:tcPr marL="45720" marR="45720" anchor="ctr">
                    <a:lnR w="28575" cap="flat" cmpd="sng" algn="ctr">
                      <a:solidFill>
                        <a:srgbClr val="FF0000"/>
                      </a:solidFill>
                      <a:prstDash val="solid"/>
                      <a:round/>
                      <a:headEnd type="none" w="med" len="med"/>
                      <a:tailEnd type="none" w="med" len="med"/>
                    </a:lnR>
                    <a:solidFill>
                      <a:schemeClr val="bg1"/>
                    </a:solidFill>
                  </a:tcPr>
                </a:tc>
                <a:tc>
                  <a:txBody>
                    <a:bodyPr/>
                    <a:lstStyle/>
                    <a:p>
                      <a:pPr algn="ctr"/>
                      <a:r>
                        <a:rPr lang="en-GB" b="1" dirty="0">
                          <a:solidFill>
                            <a:srgbClr val="FF0000"/>
                          </a:solidFill>
                          <a:latin typeface="Century Gothic" panose="020B0502020202020204" pitchFamily="34" charset="0"/>
                        </a:rPr>
                        <a:t>49</a:t>
                      </a:r>
                    </a:p>
                  </a:txBody>
                  <a:tcPr marL="45720" marR="4572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b="1" dirty="0">
                          <a:solidFill>
                            <a:schemeClr val="bg1">
                              <a:lumMod val="65000"/>
                            </a:schemeClr>
                          </a:solidFill>
                          <a:latin typeface="Century Gothic" panose="020B0502020202020204" pitchFamily="34" charset="0"/>
                        </a:rPr>
                        <a:t>50</a:t>
                      </a:r>
                    </a:p>
                  </a:txBody>
                  <a:tcPr marL="45720" marR="45720" anchor="ctr">
                    <a:lnL w="28575" cap="flat" cmpd="sng" algn="ctr">
                      <a:solidFill>
                        <a:srgbClr val="FF0000"/>
                      </a:solidFill>
                      <a:prstDash val="solid"/>
                      <a:round/>
                      <a:headEnd type="none" w="med" len="med"/>
                      <a:tailEnd type="none" w="med" len="med"/>
                    </a:lnL>
                    <a:solidFill>
                      <a:schemeClr val="bg1"/>
                    </a:solidFill>
                  </a:tcPr>
                </a:tc>
                <a:extLst>
                  <a:ext uri="{0D108BD9-81ED-4DB2-BD59-A6C34878D82A}">
                    <a16:rowId xmlns:a16="http://schemas.microsoft.com/office/drawing/2014/main" val="1255736752"/>
                  </a:ext>
                </a:extLst>
              </a:tr>
              <a:tr h="468000">
                <a:tc>
                  <a:txBody>
                    <a:bodyPr/>
                    <a:lstStyle/>
                    <a:p>
                      <a:pPr algn="ctr"/>
                      <a:r>
                        <a:rPr lang="en-GB" b="1" dirty="0">
                          <a:solidFill>
                            <a:schemeClr val="bg1">
                              <a:lumMod val="65000"/>
                            </a:schemeClr>
                          </a:solidFill>
                          <a:latin typeface="Century Gothic" panose="020B0502020202020204" pitchFamily="34" charset="0"/>
                        </a:rPr>
                        <a:t>51</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52</a:t>
                      </a:r>
                    </a:p>
                  </a:txBody>
                  <a:tcPr marL="45720" marR="45720" anchor="ctr">
                    <a:lnT w="28575" cap="flat" cmpd="sng" algn="ctr">
                      <a:solidFill>
                        <a:srgbClr val="FF0000"/>
                      </a:solidFill>
                      <a:prstDash val="solid"/>
                      <a:round/>
                      <a:headEnd type="none" w="med" len="med"/>
                      <a:tailEnd type="none" w="med" len="med"/>
                    </a:lnT>
                    <a:solidFill>
                      <a:schemeClr val="bg1"/>
                    </a:solidFill>
                  </a:tcPr>
                </a:tc>
                <a:tc>
                  <a:txBody>
                    <a:bodyPr/>
                    <a:lstStyle/>
                    <a:p>
                      <a:pPr algn="ctr"/>
                      <a:r>
                        <a:rPr lang="en-GB" b="1" dirty="0">
                          <a:solidFill>
                            <a:schemeClr val="bg1">
                              <a:lumMod val="65000"/>
                            </a:schemeClr>
                          </a:solidFill>
                          <a:latin typeface="Century Gothic" panose="020B0502020202020204" pitchFamily="34" charset="0"/>
                        </a:rPr>
                        <a:t>53</a:t>
                      </a:r>
                    </a:p>
                  </a:txBody>
                  <a:tcPr marL="45720" marR="45720" anchor="ctr">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b="1" dirty="0">
                          <a:solidFill>
                            <a:schemeClr val="bg1">
                              <a:lumMod val="65000"/>
                            </a:schemeClr>
                          </a:solidFill>
                          <a:latin typeface="Century Gothic" panose="020B0502020202020204" pitchFamily="34" charset="0"/>
                        </a:rPr>
                        <a:t>54</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55</a:t>
                      </a:r>
                    </a:p>
                  </a:txBody>
                  <a:tcPr marL="45720" marR="45720" anchor="ctr">
                    <a:lnR w="28575" cap="flat" cmpd="sng" algn="ctr">
                      <a:solidFill>
                        <a:srgbClr val="FF0000"/>
                      </a:solidFill>
                      <a:prstDash val="solid"/>
                      <a:round/>
                      <a:headEnd type="none" w="med" len="med"/>
                      <a:tailEnd type="none" w="med" len="med"/>
                    </a:lnR>
                    <a:solidFill>
                      <a:schemeClr val="bg1"/>
                    </a:solidFill>
                  </a:tcPr>
                </a:tc>
                <a:tc>
                  <a:txBody>
                    <a:bodyPr/>
                    <a:lstStyle/>
                    <a:p>
                      <a:pPr algn="ctr"/>
                      <a:r>
                        <a:rPr lang="en-GB" b="1" dirty="0">
                          <a:solidFill>
                            <a:srgbClr val="FF0000"/>
                          </a:solidFill>
                          <a:latin typeface="Century Gothic" panose="020B0502020202020204" pitchFamily="34" charset="0"/>
                        </a:rPr>
                        <a:t>56</a:t>
                      </a:r>
                    </a:p>
                  </a:txBody>
                  <a:tcPr marL="45720" marR="4572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b="1" dirty="0">
                          <a:solidFill>
                            <a:schemeClr val="bg1">
                              <a:lumMod val="65000"/>
                            </a:schemeClr>
                          </a:solidFill>
                          <a:latin typeface="Century Gothic" panose="020B0502020202020204" pitchFamily="34" charset="0"/>
                        </a:rPr>
                        <a:t>57</a:t>
                      </a:r>
                    </a:p>
                  </a:txBody>
                  <a:tcPr marL="45720" marR="45720" anchor="ctr">
                    <a:lnL w="28575" cap="flat" cmpd="sng" algn="ctr">
                      <a:solidFill>
                        <a:srgbClr val="FF0000"/>
                      </a:solidFill>
                      <a:prstDash val="solid"/>
                      <a:round/>
                      <a:headEnd type="none" w="med" len="med"/>
                      <a:tailEnd type="none" w="med" len="med"/>
                    </a:lnL>
                    <a:solidFill>
                      <a:schemeClr val="bg1"/>
                    </a:solidFill>
                  </a:tcPr>
                </a:tc>
                <a:tc>
                  <a:txBody>
                    <a:bodyPr/>
                    <a:lstStyle/>
                    <a:p>
                      <a:pPr algn="ctr"/>
                      <a:r>
                        <a:rPr lang="en-GB" b="1" dirty="0">
                          <a:solidFill>
                            <a:schemeClr val="bg1">
                              <a:lumMod val="65000"/>
                            </a:schemeClr>
                          </a:solidFill>
                          <a:latin typeface="Century Gothic" panose="020B0502020202020204" pitchFamily="34" charset="0"/>
                        </a:rPr>
                        <a:t>58</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59</a:t>
                      </a:r>
                    </a:p>
                  </a:txBody>
                  <a:tcPr marL="45720" marR="45720" anchor="ctr">
                    <a:lnT w="28575" cap="flat" cmpd="sng" algn="ctr">
                      <a:solidFill>
                        <a:srgbClr val="FF0000"/>
                      </a:solidFill>
                      <a:prstDash val="solid"/>
                      <a:round/>
                      <a:headEnd type="none" w="med" len="med"/>
                      <a:tailEnd type="none" w="med" len="med"/>
                    </a:lnT>
                    <a:solidFill>
                      <a:schemeClr val="bg1"/>
                    </a:solidFill>
                  </a:tcPr>
                </a:tc>
                <a:tc>
                  <a:txBody>
                    <a:bodyPr/>
                    <a:lstStyle/>
                    <a:p>
                      <a:pPr algn="ctr"/>
                      <a:r>
                        <a:rPr lang="en-GB" b="1" dirty="0">
                          <a:solidFill>
                            <a:schemeClr val="bg1">
                              <a:lumMod val="65000"/>
                            </a:schemeClr>
                          </a:solidFill>
                          <a:latin typeface="Century Gothic" panose="020B0502020202020204" pitchFamily="34" charset="0"/>
                        </a:rPr>
                        <a:t>60</a:t>
                      </a:r>
                    </a:p>
                  </a:txBody>
                  <a:tcPr marL="45720" marR="45720" anchor="ctr">
                    <a:lnB w="28575" cap="flat" cmpd="sng" algn="ctr">
                      <a:solidFill>
                        <a:srgbClr val="FF0000"/>
                      </a:solidFill>
                      <a:prstDash val="solid"/>
                      <a:round/>
                      <a:headEnd type="none" w="med" len="med"/>
                      <a:tailEnd type="none" w="med" len="med"/>
                    </a:lnB>
                    <a:solidFill>
                      <a:schemeClr val="bg1"/>
                    </a:solidFill>
                  </a:tcPr>
                </a:tc>
                <a:extLst>
                  <a:ext uri="{0D108BD9-81ED-4DB2-BD59-A6C34878D82A}">
                    <a16:rowId xmlns:a16="http://schemas.microsoft.com/office/drawing/2014/main" val="732446791"/>
                  </a:ext>
                </a:extLst>
              </a:tr>
              <a:tr h="468000">
                <a:tc>
                  <a:txBody>
                    <a:bodyPr/>
                    <a:lstStyle/>
                    <a:p>
                      <a:pPr algn="ctr"/>
                      <a:r>
                        <a:rPr lang="en-GB" b="1" dirty="0">
                          <a:solidFill>
                            <a:schemeClr val="bg1">
                              <a:lumMod val="65000"/>
                            </a:schemeClr>
                          </a:solidFill>
                          <a:latin typeface="Century Gothic" panose="020B0502020202020204" pitchFamily="34" charset="0"/>
                        </a:rPr>
                        <a:t>61</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62</a:t>
                      </a:r>
                    </a:p>
                  </a:txBody>
                  <a:tcPr marL="45720" marR="45720" anchor="ctr">
                    <a:lnR w="28575" cap="flat" cmpd="sng" algn="ctr">
                      <a:solidFill>
                        <a:srgbClr val="FF0000"/>
                      </a:solidFill>
                      <a:prstDash val="solid"/>
                      <a:round/>
                      <a:headEnd type="none" w="med" len="med"/>
                      <a:tailEnd type="none" w="med" len="med"/>
                    </a:lnR>
                    <a:solidFill>
                      <a:schemeClr val="bg1"/>
                    </a:solidFill>
                  </a:tcPr>
                </a:tc>
                <a:tc>
                  <a:txBody>
                    <a:bodyPr/>
                    <a:lstStyle/>
                    <a:p>
                      <a:pPr algn="ctr"/>
                      <a:r>
                        <a:rPr lang="en-GB" b="1" dirty="0">
                          <a:solidFill>
                            <a:srgbClr val="FF0000"/>
                          </a:solidFill>
                          <a:latin typeface="Century Gothic" panose="020B0502020202020204" pitchFamily="34" charset="0"/>
                        </a:rPr>
                        <a:t>63</a:t>
                      </a:r>
                    </a:p>
                  </a:txBody>
                  <a:tcPr marL="45720" marR="4572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b="1" dirty="0">
                          <a:solidFill>
                            <a:schemeClr val="bg1">
                              <a:lumMod val="65000"/>
                            </a:schemeClr>
                          </a:solidFill>
                          <a:latin typeface="Century Gothic" panose="020B0502020202020204" pitchFamily="34" charset="0"/>
                        </a:rPr>
                        <a:t>64</a:t>
                      </a:r>
                    </a:p>
                  </a:txBody>
                  <a:tcPr marL="45720" marR="45720" anchor="ctr">
                    <a:lnL w="28575" cap="flat" cmpd="sng" algn="ctr">
                      <a:solidFill>
                        <a:srgbClr val="FF0000"/>
                      </a:solidFill>
                      <a:prstDash val="solid"/>
                      <a:round/>
                      <a:headEnd type="none" w="med" len="med"/>
                      <a:tailEnd type="none" w="med" len="med"/>
                    </a:lnL>
                    <a:solidFill>
                      <a:schemeClr val="bg1"/>
                    </a:solidFill>
                  </a:tcPr>
                </a:tc>
                <a:tc>
                  <a:txBody>
                    <a:bodyPr/>
                    <a:lstStyle/>
                    <a:p>
                      <a:pPr algn="ctr"/>
                      <a:r>
                        <a:rPr lang="en-GB" b="1" dirty="0">
                          <a:solidFill>
                            <a:schemeClr val="bg1">
                              <a:lumMod val="65000"/>
                            </a:schemeClr>
                          </a:solidFill>
                          <a:latin typeface="Century Gothic" panose="020B0502020202020204" pitchFamily="34" charset="0"/>
                        </a:rPr>
                        <a:t>65</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66</a:t>
                      </a:r>
                    </a:p>
                  </a:txBody>
                  <a:tcPr marL="45720" marR="45720" anchor="ctr">
                    <a:lnT w="28575" cap="flat" cmpd="sng" algn="ctr">
                      <a:solidFill>
                        <a:srgbClr val="FF0000"/>
                      </a:solidFill>
                      <a:prstDash val="solid"/>
                      <a:round/>
                      <a:headEnd type="none" w="med" len="med"/>
                      <a:tailEnd type="none" w="med" len="med"/>
                    </a:lnT>
                    <a:solidFill>
                      <a:schemeClr val="bg1"/>
                    </a:solidFill>
                  </a:tcPr>
                </a:tc>
                <a:tc>
                  <a:txBody>
                    <a:bodyPr/>
                    <a:lstStyle/>
                    <a:p>
                      <a:pPr algn="ctr"/>
                      <a:r>
                        <a:rPr lang="en-GB" b="1" dirty="0">
                          <a:solidFill>
                            <a:schemeClr val="bg1">
                              <a:lumMod val="65000"/>
                            </a:schemeClr>
                          </a:solidFill>
                          <a:latin typeface="Century Gothic" panose="020B0502020202020204" pitchFamily="34" charset="0"/>
                        </a:rPr>
                        <a:t>67</a:t>
                      </a:r>
                    </a:p>
                  </a:txBody>
                  <a:tcPr marL="45720" marR="45720" anchor="ctr">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b="1" dirty="0">
                          <a:solidFill>
                            <a:schemeClr val="bg1">
                              <a:lumMod val="65000"/>
                            </a:schemeClr>
                          </a:solidFill>
                          <a:latin typeface="Century Gothic" panose="020B0502020202020204" pitchFamily="34" charset="0"/>
                        </a:rPr>
                        <a:t>68</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69</a:t>
                      </a:r>
                    </a:p>
                  </a:txBody>
                  <a:tcPr marL="45720" marR="45720" anchor="ctr">
                    <a:lnR w="28575" cap="flat" cmpd="sng" algn="ctr">
                      <a:solidFill>
                        <a:srgbClr val="FF0000"/>
                      </a:solidFill>
                      <a:prstDash val="solid"/>
                      <a:round/>
                      <a:headEnd type="none" w="med" len="med"/>
                      <a:tailEnd type="none" w="med" len="med"/>
                    </a:lnR>
                    <a:solidFill>
                      <a:schemeClr val="bg1"/>
                    </a:solidFill>
                  </a:tcPr>
                </a:tc>
                <a:tc>
                  <a:txBody>
                    <a:bodyPr/>
                    <a:lstStyle/>
                    <a:p>
                      <a:pPr algn="ctr"/>
                      <a:r>
                        <a:rPr lang="en-GB" b="1" dirty="0">
                          <a:solidFill>
                            <a:srgbClr val="FF0000"/>
                          </a:solidFill>
                          <a:latin typeface="Century Gothic" panose="020B0502020202020204" pitchFamily="34" charset="0"/>
                        </a:rPr>
                        <a:t>70</a:t>
                      </a:r>
                    </a:p>
                  </a:txBody>
                  <a:tcPr marL="45720" marR="4572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extLst>
                  <a:ext uri="{0D108BD9-81ED-4DB2-BD59-A6C34878D82A}">
                    <a16:rowId xmlns:a16="http://schemas.microsoft.com/office/drawing/2014/main" val="156800164"/>
                  </a:ext>
                </a:extLst>
              </a:tr>
              <a:tr h="468000">
                <a:tc>
                  <a:txBody>
                    <a:bodyPr/>
                    <a:lstStyle/>
                    <a:p>
                      <a:pPr algn="ctr"/>
                      <a:r>
                        <a:rPr lang="en-GB" b="1" dirty="0">
                          <a:solidFill>
                            <a:schemeClr val="bg1">
                              <a:lumMod val="65000"/>
                            </a:schemeClr>
                          </a:solidFill>
                          <a:latin typeface="Century Gothic" panose="020B0502020202020204" pitchFamily="34" charset="0"/>
                        </a:rPr>
                        <a:t>71</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72</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73</a:t>
                      </a:r>
                    </a:p>
                  </a:txBody>
                  <a:tcPr marL="45720" marR="45720" anchor="ctr">
                    <a:lnT w="28575" cap="flat" cmpd="sng" algn="ctr">
                      <a:solidFill>
                        <a:srgbClr val="FF0000"/>
                      </a:solidFill>
                      <a:prstDash val="solid"/>
                      <a:round/>
                      <a:headEnd type="none" w="med" len="med"/>
                      <a:tailEnd type="none" w="med" len="med"/>
                    </a:lnT>
                    <a:solidFill>
                      <a:schemeClr val="bg1"/>
                    </a:solidFill>
                  </a:tcPr>
                </a:tc>
                <a:tc>
                  <a:txBody>
                    <a:bodyPr/>
                    <a:lstStyle/>
                    <a:p>
                      <a:pPr algn="ctr"/>
                      <a:r>
                        <a:rPr lang="en-GB" b="1" dirty="0">
                          <a:solidFill>
                            <a:schemeClr val="bg1">
                              <a:lumMod val="65000"/>
                            </a:schemeClr>
                          </a:solidFill>
                          <a:latin typeface="Century Gothic" panose="020B0502020202020204" pitchFamily="34" charset="0"/>
                        </a:rPr>
                        <a:t>74</a:t>
                      </a:r>
                    </a:p>
                  </a:txBody>
                  <a:tcPr marL="45720" marR="45720" anchor="ctr">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b="1" dirty="0">
                          <a:solidFill>
                            <a:schemeClr val="bg1">
                              <a:lumMod val="65000"/>
                            </a:schemeClr>
                          </a:solidFill>
                          <a:latin typeface="Century Gothic" panose="020B0502020202020204" pitchFamily="34" charset="0"/>
                        </a:rPr>
                        <a:t>75</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76</a:t>
                      </a:r>
                    </a:p>
                  </a:txBody>
                  <a:tcPr marL="45720" marR="45720" anchor="ctr">
                    <a:lnR w="28575" cap="flat" cmpd="sng" algn="ctr">
                      <a:solidFill>
                        <a:srgbClr val="FF0000"/>
                      </a:solidFill>
                      <a:prstDash val="solid"/>
                      <a:round/>
                      <a:headEnd type="none" w="med" len="med"/>
                      <a:tailEnd type="none" w="med" len="med"/>
                    </a:lnR>
                    <a:solidFill>
                      <a:schemeClr val="bg1"/>
                    </a:solidFill>
                  </a:tcPr>
                </a:tc>
                <a:tc>
                  <a:txBody>
                    <a:bodyPr/>
                    <a:lstStyle/>
                    <a:p>
                      <a:pPr algn="ctr"/>
                      <a:r>
                        <a:rPr lang="en-GB" b="1" dirty="0">
                          <a:solidFill>
                            <a:srgbClr val="FF0000"/>
                          </a:solidFill>
                          <a:latin typeface="Century Gothic" panose="020B0502020202020204" pitchFamily="34" charset="0"/>
                        </a:rPr>
                        <a:t>77</a:t>
                      </a:r>
                    </a:p>
                  </a:txBody>
                  <a:tcPr marL="45720" marR="4572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b="1" dirty="0">
                          <a:solidFill>
                            <a:schemeClr val="bg1">
                              <a:lumMod val="65000"/>
                            </a:schemeClr>
                          </a:solidFill>
                          <a:latin typeface="Century Gothic" panose="020B0502020202020204" pitchFamily="34" charset="0"/>
                        </a:rPr>
                        <a:t>78</a:t>
                      </a:r>
                    </a:p>
                  </a:txBody>
                  <a:tcPr marL="45720" marR="45720" anchor="ctr">
                    <a:lnL w="28575" cap="flat" cmpd="sng" algn="ctr">
                      <a:solidFill>
                        <a:srgbClr val="FF0000"/>
                      </a:solidFill>
                      <a:prstDash val="solid"/>
                      <a:round/>
                      <a:headEnd type="none" w="med" len="med"/>
                      <a:tailEnd type="none" w="med" len="med"/>
                    </a:lnL>
                    <a:solidFill>
                      <a:schemeClr val="bg1"/>
                    </a:solidFill>
                  </a:tcPr>
                </a:tc>
                <a:tc>
                  <a:txBody>
                    <a:bodyPr/>
                    <a:lstStyle/>
                    <a:p>
                      <a:pPr algn="ctr"/>
                      <a:r>
                        <a:rPr lang="en-GB" b="1" dirty="0">
                          <a:solidFill>
                            <a:schemeClr val="bg1">
                              <a:lumMod val="65000"/>
                            </a:schemeClr>
                          </a:solidFill>
                          <a:latin typeface="Century Gothic" panose="020B0502020202020204" pitchFamily="34" charset="0"/>
                        </a:rPr>
                        <a:t>79</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80</a:t>
                      </a:r>
                    </a:p>
                  </a:txBody>
                  <a:tcPr marL="45720" marR="45720" anchor="ctr">
                    <a:lnT w="28575" cap="flat" cmpd="sng" algn="ctr">
                      <a:solidFill>
                        <a:srgbClr val="FF0000"/>
                      </a:solidFill>
                      <a:prstDash val="solid"/>
                      <a:round/>
                      <a:headEnd type="none" w="med" len="med"/>
                      <a:tailEnd type="none" w="med" len="med"/>
                    </a:lnT>
                    <a:solidFill>
                      <a:schemeClr val="bg1"/>
                    </a:solidFill>
                  </a:tcPr>
                </a:tc>
                <a:extLst>
                  <a:ext uri="{0D108BD9-81ED-4DB2-BD59-A6C34878D82A}">
                    <a16:rowId xmlns:a16="http://schemas.microsoft.com/office/drawing/2014/main" val="101084133"/>
                  </a:ext>
                </a:extLst>
              </a:tr>
              <a:tr h="468000">
                <a:tc>
                  <a:txBody>
                    <a:bodyPr/>
                    <a:lstStyle/>
                    <a:p>
                      <a:pPr algn="ctr"/>
                      <a:r>
                        <a:rPr lang="en-GB" b="1" dirty="0">
                          <a:solidFill>
                            <a:schemeClr val="bg1">
                              <a:lumMod val="65000"/>
                            </a:schemeClr>
                          </a:solidFill>
                          <a:latin typeface="Century Gothic" panose="020B0502020202020204" pitchFamily="34" charset="0"/>
                        </a:rPr>
                        <a:t>81</a:t>
                      </a:r>
                    </a:p>
                  </a:txBody>
                  <a:tcPr marL="45720" marR="45720" anchor="ctr">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b="1" dirty="0">
                          <a:solidFill>
                            <a:schemeClr val="bg1">
                              <a:lumMod val="65000"/>
                            </a:schemeClr>
                          </a:solidFill>
                          <a:latin typeface="Century Gothic" panose="020B0502020202020204" pitchFamily="34" charset="0"/>
                        </a:rPr>
                        <a:t>82</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83</a:t>
                      </a:r>
                    </a:p>
                  </a:txBody>
                  <a:tcPr marL="45720" marR="45720" anchor="ctr">
                    <a:lnR w="28575" cap="flat" cmpd="sng" algn="ctr">
                      <a:solidFill>
                        <a:srgbClr val="FF0000"/>
                      </a:solidFill>
                      <a:prstDash val="solid"/>
                      <a:round/>
                      <a:headEnd type="none" w="med" len="med"/>
                      <a:tailEnd type="none" w="med" len="med"/>
                    </a:lnR>
                    <a:solidFill>
                      <a:schemeClr val="bg1"/>
                    </a:solidFill>
                  </a:tcPr>
                </a:tc>
                <a:tc>
                  <a:txBody>
                    <a:bodyPr/>
                    <a:lstStyle/>
                    <a:p>
                      <a:pPr algn="ctr"/>
                      <a:r>
                        <a:rPr lang="en-GB" b="1" dirty="0">
                          <a:solidFill>
                            <a:srgbClr val="FF0000"/>
                          </a:solidFill>
                          <a:latin typeface="Century Gothic" panose="020B0502020202020204" pitchFamily="34" charset="0"/>
                        </a:rPr>
                        <a:t>84</a:t>
                      </a:r>
                    </a:p>
                  </a:txBody>
                  <a:tcPr marL="45720" marR="4572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b="1" dirty="0">
                          <a:solidFill>
                            <a:schemeClr val="bg1">
                              <a:lumMod val="65000"/>
                            </a:schemeClr>
                          </a:solidFill>
                          <a:latin typeface="Century Gothic" panose="020B0502020202020204" pitchFamily="34" charset="0"/>
                        </a:rPr>
                        <a:t>85</a:t>
                      </a:r>
                    </a:p>
                  </a:txBody>
                  <a:tcPr marL="45720" marR="45720" anchor="ctr">
                    <a:lnL w="28575" cap="flat" cmpd="sng" algn="ctr">
                      <a:solidFill>
                        <a:srgbClr val="FF0000"/>
                      </a:solidFill>
                      <a:prstDash val="solid"/>
                      <a:round/>
                      <a:headEnd type="none" w="med" len="med"/>
                      <a:tailEnd type="none" w="med" len="med"/>
                    </a:lnL>
                    <a:solidFill>
                      <a:schemeClr val="bg1"/>
                    </a:solidFill>
                  </a:tcPr>
                </a:tc>
                <a:tc>
                  <a:txBody>
                    <a:bodyPr/>
                    <a:lstStyle/>
                    <a:p>
                      <a:pPr algn="ctr"/>
                      <a:r>
                        <a:rPr lang="en-GB" b="1" dirty="0">
                          <a:solidFill>
                            <a:schemeClr val="bg1">
                              <a:lumMod val="65000"/>
                            </a:schemeClr>
                          </a:solidFill>
                          <a:latin typeface="Century Gothic" panose="020B0502020202020204" pitchFamily="34" charset="0"/>
                        </a:rPr>
                        <a:t>86</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87</a:t>
                      </a:r>
                    </a:p>
                  </a:txBody>
                  <a:tcPr marL="45720" marR="45720" anchor="ctr">
                    <a:lnT w="28575" cap="flat" cmpd="sng" algn="ctr">
                      <a:solidFill>
                        <a:srgbClr val="FF0000"/>
                      </a:solidFill>
                      <a:prstDash val="solid"/>
                      <a:round/>
                      <a:headEnd type="none" w="med" len="med"/>
                      <a:tailEnd type="none" w="med" len="med"/>
                    </a:lnT>
                    <a:solidFill>
                      <a:schemeClr val="bg1"/>
                    </a:solidFill>
                  </a:tcPr>
                </a:tc>
                <a:tc>
                  <a:txBody>
                    <a:bodyPr/>
                    <a:lstStyle/>
                    <a:p>
                      <a:pPr algn="ctr"/>
                      <a:r>
                        <a:rPr lang="en-GB" b="1" dirty="0">
                          <a:solidFill>
                            <a:schemeClr val="bg1">
                              <a:lumMod val="65000"/>
                            </a:schemeClr>
                          </a:solidFill>
                          <a:latin typeface="Century Gothic" panose="020B0502020202020204" pitchFamily="34" charset="0"/>
                        </a:rPr>
                        <a:t>88</a:t>
                      </a:r>
                    </a:p>
                  </a:txBody>
                  <a:tcPr marL="45720" marR="45720" anchor="ctr">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b="1" dirty="0">
                          <a:solidFill>
                            <a:schemeClr val="bg1">
                              <a:lumMod val="65000"/>
                            </a:schemeClr>
                          </a:solidFill>
                          <a:latin typeface="Century Gothic" panose="020B0502020202020204" pitchFamily="34" charset="0"/>
                        </a:rPr>
                        <a:t>89</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90</a:t>
                      </a:r>
                    </a:p>
                  </a:txBody>
                  <a:tcPr marL="45720" marR="45720" anchor="ctr">
                    <a:solidFill>
                      <a:schemeClr val="bg1"/>
                    </a:solidFill>
                  </a:tcPr>
                </a:tc>
                <a:extLst>
                  <a:ext uri="{0D108BD9-81ED-4DB2-BD59-A6C34878D82A}">
                    <a16:rowId xmlns:a16="http://schemas.microsoft.com/office/drawing/2014/main" val="1752706210"/>
                  </a:ext>
                </a:extLst>
              </a:tr>
              <a:tr h="468000">
                <a:tc>
                  <a:txBody>
                    <a:bodyPr/>
                    <a:lstStyle/>
                    <a:p>
                      <a:pPr algn="ctr"/>
                      <a:r>
                        <a:rPr lang="en-GB" b="1" dirty="0">
                          <a:solidFill>
                            <a:srgbClr val="FF0000"/>
                          </a:solidFill>
                          <a:latin typeface="Century Gothic" panose="020B0502020202020204" pitchFamily="34" charset="0"/>
                        </a:rPr>
                        <a:t>91</a:t>
                      </a:r>
                    </a:p>
                  </a:txBody>
                  <a:tcPr marL="45720" marR="4572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b="1" dirty="0">
                          <a:solidFill>
                            <a:schemeClr val="bg1">
                              <a:lumMod val="65000"/>
                            </a:schemeClr>
                          </a:solidFill>
                          <a:latin typeface="Century Gothic" panose="020B0502020202020204" pitchFamily="34" charset="0"/>
                        </a:rPr>
                        <a:t>92</a:t>
                      </a:r>
                    </a:p>
                  </a:txBody>
                  <a:tcPr marL="45720" marR="45720" anchor="ctr">
                    <a:lnL w="28575" cap="flat" cmpd="sng" algn="ctr">
                      <a:solidFill>
                        <a:srgbClr val="FF0000"/>
                      </a:solidFill>
                      <a:prstDash val="solid"/>
                      <a:round/>
                      <a:headEnd type="none" w="med" len="med"/>
                      <a:tailEnd type="none" w="med" len="med"/>
                    </a:lnL>
                    <a:solidFill>
                      <a:schemeClr val="bg1"/>
                    </a:solidFill>
                  </a:tcPr>
                </a:tc>
                <a:tc>
                  <a:txBody>
                    <a:bodyPr/>
                    <a:lstStyle/>
                    <a:p>
                      <a:pPr algn="ctr"/>
                      <a:r>
                        <a:rPr lang="en-GB" b="1" dirty="0">
                          <a:solidFill>
                            <a:schemeClr val="bg1">
                              <a:lumMod val="65000"/>
                            </a:schemeClr>
                          </a:solidFill>
                          <a:latin typeface="Century Gothic" panose="020B0502020202020204" pitchFamily="34" charset="0"/>
                        </a:rPr>
                        <a:t>93</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94</a:t>
                      </a:r>
                    </a:p>
                  </a:txBody>
                  <a:tcPr marL="45720" marR="45720" anchor="ctr">
                    <a:lnT w="28575" cap="flat" cmpd="sng" algn="ctr">
                      <a:solidFill>
                        <a:srgbClr val="FF0000"/>
                      </a:solidFill>
                      <a:prstDash val="solid"/>
                      <a:round/>
                      <a:headEnd type="none" w="med" len="med"/>
                      <a:tailEnd type="none" w="med" len="med"/>
                    </a:lnT>
                    <a:solidFill>
                      <a:schemeClr val="bg1"/>
                    </a:solidFill>
                  </a:tcPr>
                </a:tc>
                <a:tc>
                  <a:txBody>
                    <a:bodyPr/>
                    <a:lstStyle/>
                    <a:p>
                      <a:pPr algn="ctr"/>
                      <a:r>
                        <a:rPr lang="en-GB" b="1" dirty="0">
                          <a:solidFill>
                            <a:schemeClr val="bg1">
                              <a:lumMod val="65000"/>
                            </a:schemeClr>
                          </a:solidFill>
                          <a:latin typeface="Century Gothic" panose="020B0502020202020204" pitchFamily="34" charset="0"/>
                        </a:rPr>
                        <a:t>95</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96</a:t>
                      </a:r>
                    </a:p>
                  </a:txBody>
                  <a:tcPr marL="45720" marR="45720" anchor="ctr">
                    <a:solidFill>
                      <a:schemeClr val="bg1"/>
                    </a:solidFill>
                  </a:tcPr>
                </a:tc>
                <a:tc>
                  <a:txBody>
                    <a:bodyPr/>
                    <a:lstStyle/>
                    <a:p>
                      <a:pPr algn="ctr"/>
                      <a:r>
                        <a:rPr lang="en-GB" b="1" dirty="0">
                          <a:solidFill>
                            <a:schemeClr val="bg1">
                              <a:lumMod val="65000"/>
                            </a:schemeClr>
                          </a:solidFill>
                          <a:latin typeface="Century Gothic" panose="020B0502020202020204" pitchFamily="34" charset="0"/>
                        </a:rPr>
                        <a:t>97</a:t>
                      </a:r>
                    </a:p>
                  </a:txBody>
                  <a:tcPr marL="45720" marR="45720" anchor="ctr">
                    <a:lnR w="28575" cap="flat" cmpd="sng" algn="ctr">
                      <a:solidFill>
                        <a:srgbClr val="FF0000"/>
                      </a:solidFill>
                      <a:prstDash val="solid"/>
                      <a:round/>
                      <a:headEnd type="none" w="med" len="med"/>
                      <a:tailEnd type="none" w="med" len="med"/>
                    </a:lnR>
                    <a:solidFill>
                      <a:schemeClr val="bg1"/>
                    </a:solidFill>
                  </a:tcPr>
                </a:tc>
                <a:tc>
                  <a:txBody>
                    <a:bodyPr/>
                    <a:lstStyle/>
                    <a:p>
                      <a:pPr algn="ctr"/>
                      <a:r>
                        <a:rPr lang="en-GB" b="1" dirty="0">
                          <a:solidFill>
                            <a:srgbClr val="FF0000"/>
                          </a:solidFill>
                          <a:latin typeface="Century Gothic" panose="020B0502020202020204" pitchFamily="34" charset="0"/>
                        </a:rPr>
                        <a:t>98</a:t>
                      </a:r>
                    </a:p>
                  </a:txBody>
                  <a:tcPr marL="45720" marR="4572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b="1" dirty="0">
                          <a:solidFill>
                            <a:schemeClr val="bg1">
                              <a:lumMod val="65000"/>
                            </a:schemeClr>
                          </a:solidFill>
                          <a:latin typeface="Century Gothic" panose="020B0502020202020204" pitchFamily="34" charset="0"/>
                        </a:rPr>
                        <a:t>99</a:t>
                      </a:r>
                    </a:p>
                  </a:txBody>
                  <a:tcPr marL="45720" marR="45720" anchor="ctr">
                    <a:lnL w="28575" cap="flat" cmpd="sng" algn="ctr">
                      <a:solidFill>
                        <a:srgbClr val="FF0000"/>
                      </a:solidFill>
                      <a:prstDash val="solid"/>
                      <a:round/>
                      <a:headEnd type="none" w="med" len="med"/>
                      <a:tailEnd type="none" w="med" len="med"/>
                    </a:lnL>
                    <a:solidFill>
                      <a:schemeClr val="bg1"/>
                    </a:solidFill>
                  </a:tcPr>
                </a:tc>
                <a:tc>
                  <a:txBody>
                    <a:bodyPr/>
                    <a:lstStyle/>
                    <a:p>
                      <a:pPr algn="ctr"/>
                      <a:r>
                        <a:rPr lang="en-GB" b="1" dirty="0">
                          <a:solidFill>
                            <a:schemeClr val="bg1">
                              <a:lumMod val="65000"/>
                            </a:schemeClr>
                          </a:solidFill>
                          <a:latin typeface="Century Gothic" panose="020B0502020202020204" pitchFamily="34" charset="0"/>
                        </a:rPr>
                        <a:t>100</a:t>
                      </a:r>
                    </a:p>
                  </a:txBody>
                  <a:tcPr marL="0" marR="0" marT="0" marB="0" anchor="ctr">
                    <a:solidFill>
                      <a:schemeClr val="bg1"/>
                    </a:solidFill>
                  </a:tcPr>
                </a:tc>
                <a:extLst>
                  <a:ext uri="{0D108BD9-81ED-4DB2-BD59-A6C34878D82A}">
                    <a16:rowId xmlns:a16="http://schemas.microsoft.com/office/drawing/2014/main" val="4156014419"/>
                  </a:ext>
                </a:extLst>
              </a:tr>
            </a:tbl>
          </a:graphicData>
        </a:graphic>
      </p:graphicFrame>
      <p:grpSp>
        <p:nvGrpSpPr>
          <p:cNvPr id="9" name="Group 8">
            <a:extLst>
              <a:ext uri="{FF2B5EF4-FFF2-40B4-BE49-F238E27FC236}">
                <a16:creationId xmlns:a16="http://schemas.microsoft.com/office/drawing/2014/main" id="{8D5C2585-879B-4E0A-BD5F-E961C2C22489}"/>
              </a:ext>
            </a:extLst>
          </p:cNvPr>
          <p:cNvGrpSpPr/>
          <p:nvPr/>
        </p:nvGrpSpPr>
        <p:grpSpPr>
          <a:xfrm>
            <a:off x="27814" y="6454317"/>
            <a:ext cx="1231337" cy="403587"/>
            <a:chOff x="36360" y="6454317"/>
            <a:chExt cx="1231337" cy="403587"/>
          </a:xfrm>
        </p:grpSpPr>
        <p:sp>
          <p:nvSpPr>
            <p:cNvPr id="10" name="TextBox 8">
              <a:extLst>
                <a:ext uri="{FF2B5EF4-FFF2-40B4-BE49-F238E27FC236}">
                  <a16:creationId xmlns:a16="http://schemas.microsoft.com/office/drawing/2014/main" id="{9EB04A66-FF34-4B3B-B741-CB19E7F8C653}"/>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FC1A7537-88A4-4810-A6B4-F9C544AFE4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15172701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Create 2 calculations using the digit cards and symbol.</a:t>
            </a:r>
            <a:endParaRPr lang="en-GB" sz="2000" u="sng" dirty="0">
              <a:solidFill>
                <a:schemeClr val="tx1"/>
              </a:solidFill>
              <a:latin typeface="SassoonCRInfantMedium" panose="02000603020000020003" pitchFamily="2" charset="0"/>
            </a:endParaRPr>
          </a:p>
          <a:p>
            <a:pPr lvl="0" defTabSz="685800">
              <a:defRPr/>
            </a:pPr>
            <a:endParaRPr lang="en-GB" sz="2800" dirty="0">
              <a:solidFill>
                <a:srgbClr val="E7E6E6">
                  <a:lumMod val="25000"/>
                </a:srgbClr>
              </a:solidFill>
              <a:latin typeface="SassoonCRInfantMedium" panose="02000603020000020003" pitchFamily="2" charset="0"/>
            </a:endParaRPr>
          </a:p>
        </p:txBody>
      </p:sp>
      <p:grpSp>
        <p:nvGrpSpPr>
          <p:cNvPr id="3" name="Group 2">
            <a:extLst>
              <a:ext uri="{FF2B5EF4-FFF2-40B4-BE49-F238E27FC236}">
                <a16:creationId xmlns:a16="http://schemas.microsoft.com/office/drawing/2014/main" id="{D332D676-270B-4617-AA12-B6394792ABA1}"/>
              </a:ext>
            </a:extLst>
          </p:cNvPr>
          <p:cNvGrpSpPr/>
          <p:nvPr/>
        </p:nvGrpSpPr>
        <p:grpSpPr>
          <a:xfrm>
            <a:off x="1813456" y="2322575"/>
            <a:ext cx="5689532" cy="1106425"/>
            <a:chOff x="3709674" y="1364906"/>
            <a:chExt cx="2654209" cy="516156"/>
          </a:xfrm>
        </p:grpSpPr>
        <p:sp>
          <p:nvSpPr>
            <p:cNvPr id="9" name="Rectangle: Rounded Corners 8">
              <a:extLst>
                <a:ext uri="{FF2B5EF4-FFF2-40B4-BE49-F238E27FC236}">
                  <a16:creationId xmlns:a16="http://schemas.microsoft.com/office/drawing/2014/main" id="{426E7E3A-F8AD-420D-B512-089E5C8AFB3E}"/>
                </a:ext>
              </a:extLst>
            </p:cNvPr>
            <p:cNvSpPr/>
            <p:nvPr/>
          </p:nvSpPr>
          <p:spPr>
            <a:xfrm>
              <a:off x="3709674" y="1364906"/>
              <a:ext cx="445147" cy="516156"/>
            </a:xfrm>
            <a:prstGeom prst="roundRect">
              <a:avLst/>
            </a:prstGeom>
            <a:solidFill>
              <a:schemeClr val="bg1"/>
            </a:solidFill>
            <a:ln w="285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4000" b="1" dirty="0">
                  <a:solidFill>
                    <a:schemeClr val="tx1"/>
                  </a:solidFill>
                  <a:latin typeface="Century Gothic" panose="020B0502020202020204" pitchFamily="34" charset="0"/>
                </a:rPr>
                <a:t>8</a:t>
              </a:r>
            </a:p>
          </p:txBody>
        </p:sp>
        <p:sp>
          <p:nvSpPr>
            <p:cNvPr id="10" name="Rectangle: Rounded Corners 9">
              <a:extLst>
                <a:ext uri="{FF2B5EF4-FFF2-40B4-BE49-F238E27FC236}">
                  <a16:creationId xmlns:a16="http://schemas.microsoft.com/office/drawing/2014/main" id="{9E7DC668-940E-4CC7-8656-9B93E7865E29}"/>
                </a:ext>
              </a:extLst>
            </p:cNvPr>
            <p:cNvSpPr/>
            <p:nvPr/>
          </p:nvSpPr>
          <p:spPr>
            <a:xfrm>
              <a:off x="4261940" y="1364906"/>
              <a:ext cx="445147" cy="516156"/>
            </a:xfrm>
            <a:prstGeom prst="roundRect">
              <a:avLst/>
            </a:prstGeom>
            <a:solidFill>
              <a:schemeClr val="bg1"/>
            </a:solidFill>
            <a:ln w="285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4000" b="1" dirty="0">
                  <a:solidFill>
                    <a:schemeClr val="tx1"/>
                  </a:solidFill>
                  <a:latin typeface="Century Gothic" panose="020B0502020202020204" pitchFamily="34" charset="0"/>
                </a:rPr>
                <a:t>4</a:t>
              </a:r>
            </a:p>
          </p:txBody>
        </p:sp>
        <p:sp>
          <p:nvSpPr>
            <p:cNvPr id="11" name="Rectangle: Rounded Corners 10">
              <a:extLst>
                <a:ext uri="{FF2B5EF4-FFF2-40B4-BE49-F238E27FC236}">
                  <a16:creationId xmlns:a16="http://schemas.microsoft.com/office/drawing/2014/main" id="{64D80AEF-BE22-420E-8224-50D46D43D3E3}"/>
                </a:ext>
              </a:extLst>
            </p:cNvPr>
            <p:cNvSpPr/>
            <p:nvPr/>
          </p:nvSpPr>
          <p:spPr>
            <a:xfrm>
              <a:off x="4814205" y="1364906"/>
              <a:ext cx="445147" cy="516156"/>
            </a:xfrm>
            <a:prstGeom prst="roundRect">
              <a:avLst/>
            </a:prstGeom>
            <a:solidFill>
              <a:schemeClr val="bg1"/>
            </a:solidFill>
            <a:ln w="285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4000" b="1" dirty="0">
                  <a:solidFill>
                    <a:schemeClr val="tx1"/>
                  </a:solidFill>
                  <a:latin typeface="Century Gothic" panose="020B0502020202020204" pitchFamily="34" charset="0"/>
                </a:rPr>
                <a:t>7</a:t>
              </a:r>
            </a:p>
          </p:txBody>
        </p:sp>
        <p:sp>
          <p:nvSpPr>
            <p:cNvPr id="12" name="Rectangle: Rounded Corners 11">
              <a:extLst>
                <a:ext uri="{FF2B5EF4-FFF2-40B4-BE49-F238E27FC236}">
                  <a16:creationId xmlns:a16="http://schemas.microsoft.com/office/drawing/2014/main" id="{4C1CA686-12F6-40B9-B80F-2AEBD108727E}"/>
                </a:ext>
              </a:extLst>
            </p:cNvPr>
            <p:cNvSpPr/>
            <p:nvPr/>
          </p:nvSpPr>
          <p:spPr>
            <a:xfrm>
              <a:off x="5366469" y="1364906"/>
              <a:ext cx="445147" cy="516156"/>
            </a:xfrm>
            <a:prstGeom prst="roundRect">
              <a:avLst/>
            </a:prstGeom>
            <a:solidFill>
              <a:schemeClr val="bg1"/>
            </a:solidFill>
            <a:ln w="285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4000" b="1" dirty="0">
                  <a:solidFill>
                    <a:schemeClr val="tx1"/>
                  </a:solidFill>
                  <a:latin typeface="Century Gothic" panose="020B0502020202020204" pitchFamily="34" charset="0"/>
                </a:rPr>
                <a:t>56</a:t>
              </a:r>
            </a:p>
          </p:txBody>
        </p:sp>
        <p:sp>
          <p:nvSpPr>
            <p:cNvPr id="13" name="Rectangle: Rounded Corners 12">
              <a:extLst>
                <a:ext uri="{FF2B5EF4-FFF2-40B4-BE49-F238E27FC236}">
                  <a16:creationId xmlns:a16="http://schemas.microsoft.com/office/drawing/2014/main" id="{42B5CE26-2BAA-4D80-9063-CD8E9C324762}"/>
                </a:ext>
              </a:extLst>
            </p:cNvPr>
            <p:cNvSpPr/>
            <p:nvPr/>
          </p:nvSpPr>
          <p:spPr>
            <a:xfrm>
              <a:off x="5918736" y="1364906"/>
              <a:ext cx="445147" cy="516156"/>
            </a:xfrm>
            <a:prstGeom prst="roundRect">
              <a:avLst/>
            </a:prstGeom>
            <a:solidFill>
              <a:schemeClr val="bg1"/>
            </a:solidFill>
            <a:ln w="285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4000" b="1" dirty="0">
                  <a:solidFill>
                    <a:schemeClr val="tx1"/>
                  </a:solidFill>
                  <a:latin typeface="Century Gothic" panose="020B0502020202020204" pitchFamily="34" charset="0"/>
                  <a:cs typeface="Calibri" panose="020F0502020204030204" pitchFamily="34" charset="0"/>
                </a:rPr>
                <a:t>÷</a:t>
              </a:r>
              <a:endParaRPr lang="en-GB" sz="4000" b="1" dirty="0">
                <a:solidFill>
                  <a:schemeClr val="tx1"/>
                </a:solidFill>
                <a:latin typeface="Century Gothic" panose="020B0502020202020204" pitchFamily="34" charset="0"/>
              </a:endParaRPr>
            </a:p>
          </p:txBody>
        </p:sp>
      </p:grpSp>
      <p:graphicFrame>
        <p:nvGraphicFramePr>
          <p:cNvPr id="14" name="Table 13">
            <a:extLst>
              <a:ext uri="{FF2B5EF4-FFF2-40B4-BE49-F238E27FC236}">
                <a16:creationId xmlns:a16="http://schemas.microsoft.com/office/drawing/2014/main" id="{AE715BE0-D55D-44BF-9085-989AA73F8CD3}"/>
              </a:ext>
            </a:extLst>
          </p:cNvPr>
          <p:cNvGraphicFramePr>
            <a:graphicFrameLocks noGrp="1"/>
          </p:cNvGraphicFramePr>
          <p:nvPr>
            <p:extLst>
              <p:ext uri="{D42A27DB-BD31-4B8C-83A1-F6EECF244321}">
                <p14:modId xmlns:p14="http://schemas.microsoft.com/office/powerpoint/2010/main" val="3477638730"/>
              </p:ext>
            </p:extLst>
          </p:nvPr>
        </p:nvGraphicFramePr>
        <p:xfrm>
          <a:off x="1417118" y="4977148"/>
          <a:ext cx="6482208" cy="540184"/>
        </p:xfrm>
        <a:graphic>
          <a:graphicData uri="http://schemas.openxmlformats.org/drawingml/2006/table">
            <a:tbl>
              <a:tblPr firstRow="1" bandRow="1">
                <a:tableStyleId>{5940675A-B579-460E-94D1-54222C63F5DA}</a:tableStyleId>
              </a:tblPr>
              <a:tblGrid>
                <a:gridCol w="540184">
                  <a:extLst>
                    <a:ext uri="{9D8B030D-6E8A-4147-A177-3AD203B41FA5}">
                      <a16:colId xmlns:a16="http://schemas.microsoft.com/office/drawing/2014/main" val="3146963030"/>
                    </a:ext>
                  </a:extLst>
                </a:gridCol>
                <a:gridCol w="540184">
                  <a:extLst>
                    <a:ext uri="{9D8B030D-6E8A-4147-A177-3AD203B41FA5}">
                      <a16:colId xmlns:a16="http://schemas.microsoft.com/office/drawing/2014/main" val="3081028467"/>
                    </a:ext>
                  </a:extLst>
                </a:gridCol>
                <a:gridCol w="540184">
                  <a:extLst>
                    <a:ext uri="{9D8B030D-6E8A-4147-A177-3AD203B41FA5}">
                      <a16:colId xmlns:a16="http://schemas.microsoft.com/office/drawing/2014/main" val="2626649777"/>
                    </a:ext>
                  </a:extLst>
                </a:gridCol>
                <a:gridCol w="540184">
                  <a:extLst>
                    <a:ext uri="{9D8B030D-6E8A-4147-A177-3AD203B41FA5}">
                      <a16:colId xmlns:a16="http://schemas.microsoft.com/office/drawing/2014/main" val="4093407983"/>
                    </a:ext>
                  </a:extLst>
                </a:gridCol>
                <a:gridCol w="540184">
                  <a:extLst>
                    <a:ext uri="{9D8B030D-6E8A-4147-A177-3AD203B41FA5}">
                      <a16:colId xmlns:a16="http://schemas.microsoft.com/office/drawing/2014/main" val="1636033038"/>
                    </a:ext>
                  </a:extLst>
                </a:gridCol>
                <a:gridCol w="540184">
                  <a:extLst>
                    <a:ext uri="{9D8B030D-6E8A-4147-A177-3AD203B41FA5}">
                      <a16:colId xmlns:a16="http://schemas.microsoft.com/office/drawing/2014/main" val="14047339"/>
                    </a:ext>
                  </a:extLst>
                </a:gridCol>
                <a:gridCol w="540184">
                  <a:extLst>
                    <a:ext uri="{9D8B030D-6E8A-4147-A177-3AD203B41FA5}">
                      <a16:colId xmlns:a16="http://schemas.microsoft.com/office/drawing/2014/main" val="4176477119"/>
                    </a:ext>
                  </a:extLst>
                </a:gridCol>
                <a:gridCol w="540184">
                  <a:extLst>
                    <a:ext uri="{9D8B030D-6E8A-4147-A177-3AD203B41FA5}">
                      <a16:colId xmlns:a16="http://schemas.microsoft.com/office/drawing/2014/main" val="1787112419"/>
                    </a:ext>
                  </a:extLst>
                </a:gridCol>
                <a:gridCol w="540184">
                  <a:extLst>
                    <a:ext uri="{9D8B030D-6E8A-4147-A177-3AD203B41FA5}">
                      <a16:colId xmlns:a16="http://schemas.microsoft.com/office/drawing/2014/main" val="254500838"/>
                    </a:ext>
                  </a:extLst>
                </a:gridCol>
                <a:gridCol w="540184">
                  <a:extLst>
                    <a:ext uri="{9D8B030D-6E8A-4147-A177-3AD203B41FA5}">
                      <a16:colId xmlns:a16="http://schemas.microsoft.com/office/drawing/2014/main" val="1183078929"/>
                    </a:ext>
                  </a:extLst>
                </a:gridCol>
                <a:gridCol w="540184">
                  <a:extLst>
                    <a:ext uri="{9D8B030D-6E8A-4147-A177-3AD203B41FA5}">
                      <a16:colId xmlns:a16="http://schemas.microsoft.com/office/drawing/2014/main" val="996549128"/>
                    </a:ext>
                  </a:extLst>
                </a:gridCol>
                <a:gridCol w="540184">
                  <a:extLst>
                    <a:ext uri="{9D8B030D-6E8A-4147-A177-3AD203B41FA5}">
                      <a16:colId xmlns:a16="http://schemas.microsoft.com/office/drawing/2014/main" val="60985045"/>
                    </a:ext>
                  </a:extLst>
                </a:gridCol>
              </a:tblGrid>
              <a:tr h="540184">
                <a:tc>
                  <a:txBody>
                    <a:bodyPr/>
                    <a:lstStyle/>
                    <a:p>
                      <a:pPr algn="ctr"/>
                      <a:r>
                        <a:rPr lang="en-GB" sz="2500" b="1" dirty="0">
                          <a:latin typeface="Century Gothic" panose="020B0502020202020204" pitchFamily="34" charset="0"/>
                        </a:rPr>
                        <a:t>7</a:t>
                      </a:r>
                    </a:p>
                  </a:txBody>
                  <a:tcPr marL="0" marR="0" marT="0" marB="0" anchor="ctr"/>
                </a:tc>
                <a:tc>
                  <a:txBody>
                    <a:bodyPr/>
                    <a:lstStyle/>
                    <a:p>
                      <a:pPr algn="ctr"/>
                      <a:r>
                        <a:rPr lang="en-GB" sz="2500" b="1" dirty="0">
                          <a:latin typeface="Century Gothic" panose="020B0502020202020204" pitchFamily="34" charset="0"/>
                        </a:rPr>
                        <a:t>14</a:t>
                      </a:r>
                    </a:p>
                  </a:txBody>
                  <a:tcPr marL="0" marR="0" marT="0" marB="0" anchor="ctr"/>
                </a:tc>
                <a:tc>
                  <a:txBody>
                    <a:bodyPr/>
                    <a:lstStyle/>
                    <a:p>
                      <a:pPr algn="ctr"/>
                      <a:r>
                        <a:rPr lang="en-GB" sz="2500" b="1" dirty="0">
                          <a:latin typeface="Century Gothic" panose="020B0502020202020204" pitchFamily="34" charset="0"/>
                        </a:rPr>
                        <a:t>21</a:t>
                      </a:r>
                    </a:p>
                  </a:txBody>
                  <a:tcPr marL="0" marR="0" marT="0" marB="0" anchor="ctr"/>
                </a:tc>
                <a:tc>
                  <a:txBody>
                    <a:bodyPr/>
                    <a:lstStyle/>
                    <a:p>
                      <a:pPr algn="ctr"/>
                      <a:r>
                        <a:rPr lang="en-GB" sz="2500" b="1" dirty="0">
                          <a:latin typeface="Century Gothic" panose="020B0502020202020204" pitchFamily="34" charset="0"/>
                        </a:rPr>
                        <a:t>28</a:t>
                      </a:r>
                    </a:p>
                  </a:txBody>
                  <a:tcPr marL="0" marR="0" marT="0" marB="0" anchor="ctr"/>
                </a:tc>
                <a:tc>
                  <a:txBody>
                    <a:bodyPr/>
                    <a:lstStyle/>
                    <a:p>
                      <a:pPr algn="ctr"/>
                      <a:r>
                        <a:rPr lang="en-GB" sz="2500" b="1" dirty="0">
                          <a:latin typeface="Century Gothic" panose="020B0502020202020204" pitchFamily="34" charset="0"/>
                        </a:rPr>
                        <a:t>35</a:t>
                      </a:r>
                    </a:p>
                  </a:txBody>
                  <a:tcPr marL="0" marR="0" marT="0" marB="0" anchor="ctr"/>
                </a:tc>
                <a:tc>
                  <a:txBody>
                    <a:bodyPr/>
                    <a:lstStyle/>
                    <a:p>
                      <a:pPr algn="ctr"/>
                      <a:r>
                        <a:rPr lang="en-GB" sz="2500" b="1" dirty="0">
                          <a:latin typeface="Century Gothic" panose="020B0502020202020204" pitchFamily="34" charset="0"/>
                        </a:rPr>
                        <a:t>42</a:t>
                      </a:r>
                    </a:p>
                  </a:txBody>
                  <a:tcPr marL="0" marR="0" marT="0" marB="0" anchor="ctr"/>
                </a:tc>
                <a:tc>
                  <a:txBody>
                    <a:bodyPr/>
                    <a:lstStyle/>
                    <a:p>
                      <a:pPr algn="ctr"/>
                      <a:r>
                        <a:rPr lang="en-GB" sz="2500" b="1" dirty="0">
                          <a:latin typeface="Century Gothic" panose="020B0502020202020204" pitchFamily="34" charset="0"/>
                        </a:rPr>
                        <a:t>49</a:t>
                      </a:r>
                    </a:p>
                  </a:txBody>
                  <a:tcPr marL="0" marR="0" marT="0" marB="0" anchor="ctr"/>
                </a:tc>
                <a:tc>
                  <a:txBody>
                    <a:bodyPr/>
                    <a:lstStyle/>
                    <a:p>
                      <a:pPr algn="ctr"/>
                      <a:r>
                        <a:rPr lang="en-GB" sz="2500" b="1" dirty="0">
                          <a:latin typeface="Century Gothic" panose="020B0502020202020204" pitchFamily="34" charset="0"/>
                        </a:rPr>
                        <a:t>56</a:t>
                      </a:r>
                    </a:p>
                  </a:txBody>
                  <a:tcPr marL="0" marR="0" marT="0" marB="0" anchor="ctr"/>
                </a:tc>
                <a:tc>
                  <a:txBody>
                    <a:bodyPr/>
                    <a:lstStyle/>
                    <a:p>
                      <a:pPr algn="ctr"/>
                      <a:r>
                        <a:rPr lang="en-GB" sz="2500" b="1" dirty="0">
                          <a:latin typeface="Century Gothic" panose="020B0502020202020204" pitchFamily="34" charset="0"/>
                        </a:rPr>
                        <a:t>63</a:t>
                      </a:r>
                    </a:p>
                  </a:txBody>
                  <a:tcPr marL="0" marR="0" marT="0" marB="0" anchor="ctr"/>
                </a:tc>
                <a:tc>
                  <a:txBody>
                    <a:bodyPr/>
                    <a:lstStyle/>
                    <a:p>
                      <a:pPr algn="ctr"/>
                      <a:r>
                        <a:rPr lang="en-GB" sz="2500" b="1" dirty="0">
                          <a:latin typeface="Century Gothic" panose="020B0502020202020204" pitchFamily="34" charset="0"/>
                        </a:rPr>
                        <a:t>70</a:t>
                      </a:r>
                    </a:p>
                  </a:txBody>
                  <a:tcPr marL="0" marR="0" marT="0" marB="0" anchor="ctr"/>
                </a:tc>
                <a:tc>
                  <a:txBody>
                    <a:bodyPr/>
                    <a:lstStyle/>
                    <a:p>
                      <a:pPr algn="ctr"/>
                      <a:r>
                        <a:rPr lang="en-GB" sz="2500" b="1" dirty="0">
                          <a:latin typeface="Century Gothic" panose="020B0502020202020204" pitchFamily="34" charset="0"/>
                        </a:rPr>
                        <a:t>77</a:t>
                      </a:r>
                    </a:p>
                  </a:txBody>
                  <a:tcPr marL="0" marR="0" marT="0" marB="0" anchor="ctr"/>
                </a:tc>
                <a:tc>
                  <a:txBody>
                    <a:bodyPr/>
                    <a:lstStyle/>
                    <a:p>
                      <a:pPr algn="ctr"/>
                      <a:r>
                        <a:rPr lang="en-GB" sz="2500" b="1" dirty="0">
                          <a:latin typeface="Century Gothic" panose="020B0502020202020204" pitchFamily="34" charset="0"/>
                        </a:rPr>
                        <a:t>84</a:t>
                      </a:r>
                    </a:p>
                  </a:txBody>
                  <a:tcPr marL="0" marR="0" marT="0" marB="0" anchor="ctr"/>
                </a:tc>
                <a:extLst>
                  <a:ext uri="{0D108BD9-81ED-4DB2-BD59-A6C34878D82A}">
                    <a16:rowId xmlns:a16="http://schemas.microsoft.com/office/drawing/2014/main" val="3558968836"/>
                  </a:ext>
                </a:extLst>
              </a:tr>
            </a:tbl>
          </a:graphicData>
        </a:graphic>
      </p:graphicFrame>
      <p:grpSp>
        <p:nvGrpSpPr>
          <p:cNvPr id="20" name="Group 19">
            <a:extLst>
              <a:ext uri="{FF2B5EF4-FFF2-40B4-BE49-F238E27FC236}">
                <a16:creationId xmlns:a16="http://schemas.microsoft.com/office/drawing/2014/main" id="{F3D8A2F4-136A-4058-A655-A380EF0580B0}"/>
              </a:ext>
            </a:extLst>
          </p:cNvPr>
          <p:cNvGrpSpPr/>
          <p:nvPr/>
        </p:nvGrpSpPr>
        <p:grpSpPr>
          <a:xfrm>
            <a:off x="27814" y="6454317"/>
            <a:ext cx="1231337" cy="403587"/>
            <a:chOff x="36360" y="6454317"/>
            <a:chExt cx="1231337" cy="403587"/>
          </a:xfrm>
        </p:grpSpPr>
        <p:sp>
          <p:nvSpPr>
            <p:cNvPr id="21" name="TextBox 8">
              <a:extLst>
                <a:ext uri="{FF2B5EF4-FFF2-40B4-BE49-F238E27FC236}">
                  <a16:creationId xmlns:a16="http://schemas.microsoft.com/office/drawing/2014/main" id="{8CFAAA19-386A-40A8-B267-D0BD4887817C}"/>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2" name="Picture 21" descr="A close up of a sign&#10;&#10;Description generated with high confidence">
              <a:extLst>
                <a:ext uri="{FF2B5EF4-FFF2-40B4-BE49-F238E27FC236}">
                  <a16:creationId xmlns:a16="http://schemas.microsoft.com/office/drawing/2014/main" id="{9CEA82F4-AD7C-41BD-A915-3C7EA942D1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6360145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Create 2 calculations using the digit cards and symbol.</a:t>
            </a:r>
            <a:endParaRPr lang="en-GB" sz="2000" u="sng" dirty="0">
              <a:solidFill>
                <a:schemeClr val="tx1"/>
              </a:solidFill>
              <a:latin typeface="SassoonCRInfantMedium" panose="02000603020000020003" pitchFamily="2"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56 </a:t>
            </a:r>
            <a:r>
              <a:rPr lang="en-GB" sz="2000" b="1" dirty="0">
                <a:solidFill>
                  <a:srgbClr val="FF0000"/>
                </a:solidFill>
                <a:latin typeface="Century Gothic" panose="020B0502020202020204" pitchFamily="34" charset="0"/>
                <a:cs typeface="Calibri" panose="020F0502020204030204" pitchFamily="34" charset="0"/>
              </a:rPr>
              <a:t>÷ 7 = 8; </a:t>
            </a:r>
            <a:r>
              <a:rPr lang="en-GB" sz="2000" b="1" dirty="0">
                <a:solidFill>
                  <a:srgbClr val="FF0000"/>
                </a:solidFill>
                <a:latin typeface="Century Gothic" panose="020B0502020202020204" pitchFamily="34" charset="0"/>
              </a:rPr>
              <a:t>56 </a:t>
            </a:r>
            <a:r>
              <a:rPr lang="en-GB" sz="2000" b="1" dirty="0">
                <a:solidFill>
                  <a:srgbClr val="FF0000"/>
                </a:solidFill>
                <a:latin typeface="Century Gothic" panose="020B0502020202020204" pitchFamily="34" charset="0"/>
                <a:cs typeface="Calibri" panose="020F0502020204030204" pitchFamily="34" charset="0"/>
              </a:rPr>
              <a:t>÷ 8 = 7</a:t>
            </a:r>
            <a:endParaRPr lang="en-GB" sz="2000" b="1" dirty="0">
              <a:solidFill>
                <a:srgbClr val="FF0000"/>
              </a:solidFill>
              <a:latin typeface="Century Gothic" panose="020B0502020202020204" pitchFamily="34" charset="0"/>
            </a:endParaRPr>
          </a:p>
          <a:p>
            <a:pPr algn="ctr"/>
            <a:endParaRPr lang="en-GB" sz="2000" u="sng" dirty="0">
              <a:solidFill>
                <a:schemeClr val="tx1"/>
              </a:solidFill>
              <a:latin typeface="SassoonCRInfantMedium" panose="02000603020000020003" pitchFamily="2" charset="0"/>
            </a:endParaRPr>
          </a:p>
          <a:p>
            <a:pPr lvl="0" defTabSz="685800">
              <a:defRPr/>
            </a:pPr>
            <a:endParaRPr lang="en-GB" sz="2800" dirty="0">
              <a:solidFill>
                <a:srgbClr val="E7E6E6">
                  <a:lumMod val="25000"/>
                </a:srgbClr>
              </a:solidFill>
              <a:latin typeface="SassoonCRInfantMedium" panose="02000603020000020003" pitchFamily="2" charset="0"/>
            </a:endParaRPr>
          </a:p>
        </p:txBody>
      </p:sp>
      <p:graphicFrame>
        <p:nvGraphicFramePr>
          <p:cNvPr id="14" name="Table 13">
            <a:extLst>
              <a:ext uri="{FF2B5EF4-FFF2-40B4-BE49-F238E27FC236}">
                <a16:creationId xmlns:a16="http://schemas.microsoft.com/office/drawing/2014/main" id="{AE715BE0-D55D-44BF-9085-989AA73F8CD3}"/>
              </a:ext>
            </a:extLst>
          </p:cNvPr>
          <p:cNvGraphicFramePr>
            <a:graphicFrameLocks noGrp="1"/>
          </p:cNvGraphicFramePr>
          <p:nvPr/>
        </p:nvGraphicFramePr>
        <p:xfrm>
          <a:off x="1417118" y="4977148"/>
          <a:ext cx="6482208" cy="540184"/>
        </p:xfrm>
        <a:graphic>
          <a:graphicData uri="http://schemas.openxmlformats.org/drawingml/2006/table">
            <a:tbl>
              <a:tblPr firstRow="1" bandRow="1">
                <a:tableStyleId>{5940675A-B579-460E-94D1-54222C63F5DA}</a:tableStyleId>
              </a:tblPr>
              <a:tblGrid>
                <a:gridCol w="540184">
                  <a:extLst>
                    <a:ext uri="{9D8B030D-6E8A-4147-A177-3AD203B41FA5}">
                      <a16:colId xmlns:a16="http://schemas.microsoft.com/office/drawing/2014/main" val="3146963030"/>
                    </a:ext>
                  </a:extLst>
                </a:gridCol>
                <a:gridCol w="540184">
                  <a:extLst>
                    <a:ext uri="{9D8B030D-6E8A-4147-A177-3AD203B41FA5}">
                      <a16:colId xmlns:a16="http://schemas.microsoft.com/office/drawing/2014/main" val="3081028467"/>
                    </a:ext>
                  </a:extLst>
                </a:gridCol>
                <a:gridCol w="540184">
                  <a:extLst>
                    <a:ext uri="{9D8B030D-6E8A-4147-A177-3AD203B41FA5}">
                      <a16:colId xmlns:a16="http://schemas.microsoft.com/office/drawing/2014/main" val="2626649777"/>
                    </a:ext>
                  </a:extLst>
                </a:gridCol>
                <a:gridCol w="540184">
                  <a:extLst>
                    <a:ext uri="{9D8B030D-6E8A-4147-A177-3AD203B41FA5}">
                      <a16:colId xmlns:a16="http://schemas.microsoft.com/office/drawing/2014/main" val="4093407983"/>
                    </a:ext>
                  </a:extLst>
                </a:gridCol>
                <a:gridCol w="540184">
                  <a:extLst>
                    <a:ext uri="{9D8B030D-6E8A-4147-A177-3AD203B41FA5}">
                      <a16:colId xmlns:a16="http://schemas.microsoft.com/office/drawing/2014/main" val="1636033038"/>
                    </a:ext>
                  </a:extLst>
                </a:gridCol>
                <a:gridCol w="540184">
                  <a:extLst>
                    <a:ext uri="{9D8B030D-6E8A-4147-A177-3AD203B41FA5}">
                      <a16:colId xmlns:a16="http://schemas.microsoft.com/office/drawing/2014/main" val="14047339"/>
                    </a:ext>
                  </a:extLst>
                </a:gridCol>
                <a:gridCol w="540184">
                  <a:extLst>
                    <a:ext uri="{9D8B030D-6E8A-4147-A177-3AD203B41FA5}">
                      <a16:colId xmlns:a16="http://schemas.microsoft.com/office/drawing/2014/main" val="4176477119"/>
                    </a:ext>
                  </a:extLst>
                </a:gridCol>
                <a:gridCol w="540184">
                  <a:extLst>
                    <a:ext uri="{9D8B030D-6E8A-4147-A177-3AD203B41FA5}">
                      <a16:colId xmlns:a16="http://schemas.microsoft.com/office/drawing/2014/main" val="1787112419"/>
                    </a:ext>
                  </a:extLst>
                </a:gridCol>
                <a:gridCol w="540184">
                  <a:extLst>
                    <a:ext uri="{9D8B030D-6E8A-4147-A177-3AD203B41FA5}">
                      <a16:colId xmlns:a16="http://schemas.microsoft.com/office/drawing/2014/main" val="254500838"/>
                    </a:ext>
                  </a:extLst>
                </a:gridCol>
                <a:gridCol w="540184">
                  <a:extLst>
                    <a:ext uri="{9D8B030D-6E8A-4147-A177-3AD203B41FA5}">
                      <a16:colId xmlns:a16="http://schemas.microsoft.com/office/drawing/2014/main" val="1183078929"/>
                    </a:ext>
                  </a:extLst>
                </a:gridCol>
                <a:gridCol w="540184">
                  <a:extLst>
                    <a:ext uri="{9D8B030D-6E8A-4147-A177-3AD203B41FA5}">
                      <a16:colId xmlns:a16="http://schemas.microsoft.com/office/drawing/2014/main" val="996549128"/>
                    </a:ext>
                  </a:extLst>
                </a:gridCol>
                <a:gridCol w="540184">
                  <a:extLst>
                    <a:ext uri="{9D8B030D-6E8A-4147-A177-3AD203B41FA5}">
                      <a16:colId xmlns:a16="http://schemas.microsoft.com/office/drawing/2014/main" val="60985045"/>
                    </a:ext>
                  </a:extLst>
                </a:gridCol>
              </a:tblGrid>
              <a:tr h="540184">
                <a:tc>
                  <a:txBody>
                    <a:bodyPr/>
                    <a:lstStyle/>
                    <a:p>
                      <a:pPr algn="ctr"/>
                      <a:r>
                        <a:rPr lang="en-GB" sz="2500" b="1" dirty="0">
                          <a:latin typeface="Century Gothic" panose="020B0502020202020204" pitchFamily="34" charset="0"/>
                        </a:rPr>
                        <a:t>7</a:t>
                      </a:r>
                    </a:p>
                  </a:txBody>
                  <a:tcPr marL="0" marR="0" marT="0" marB="0" anchor="ctr"/>
                </a:tc>
                <a:tc>
                  <a:txBody>
                    <a:bodyPr/>
                    <a:lstStyle/>
                    <a:p>
                      <a:pPr algn="ctr"/>
                      <a:r>
                        <a:rPr lang="en-GB" sz="2500" b="1" dirty="0">
                          <a:latin typeface="Century Gothic" panose="020B0502020202020204" pitchFamily="34" charset="0"/>
                        </a:rPr>
                        <a:t>14</a:t>
                      </a:r>
                    </a:p>
                  </a:txBody>
                  <a:tcPr marL="0" marR="0" marT="0" marB="0" anchor="ctr"/>
                </a:tc>
                <a:tc>
                  <a:txBody>
                    <a:bodyPr/>
                    <a:lstStyle/>
                    <a:p>
                      <a:pPr algn="ctr"/>
                      <a:r>
                        <a:rPr lang="en-GB" sz="2500" b="1" dirty="0">
                          <a:latin typeface="Century Gothic" panose="020B0502020202020204" pitchFamily="34" charset="0"/>
                        </a:rPr>
                        <a:t>21</a:t>
                      </a:r>
                    </a:p>
                  </a:txBody>
                  <a:tcPr marL="0" marR="0" marT="0" marB="0" anchor="ctr"/>
                </a:tc>
                <a:tc>
                  <a:txBody>
                    <a:bodyPr/>
                    <a:lstStyle/>
                    <a:p>
                      <a:pPr algn="ctr"/>
                      <a:r>
                        <a:rPr lang="en-GB" sz="2500" b="1" dirty="0">
                          <a:latin typeface="Century Gothic" panose="020B0502020202020204" pitchFamily="34" charset="0"/>
                        </a:rPr>
                        <a:t>28</a:t>
                      </a:r>
                    </a:p>
                  </a:txBody>
                  <a:tcPr marL="0" marR="0" marT="0" marB="0" anchor="ctr"/>
                </a:tc>
                <a:tc>
                  <a:txBody>
                    <a:bodyPr/>
                    <a:lstStyle/>
                    <a:p>
                      <a:pPr algn="ctr"/>
                      <a:r>
                        <a:rPr lang="en-GB" sz="2500" b="1" dirty="0">
                          <a:latin typeface="Century Gothic" panose="020B0502020202020204" pitchFamily="34" charset="0"/>
                        </a:rPr>
                        <a:t>35</a:t>
                      </a:r>
                    </a:p>
                  </a:txBody>
                  <a:tcPr marL="0" marR="0" marT="0" marB="0" anchor="ctr"/>
                </a:tc>
                <a:tc>
                  <a:txBody>
                    <a:bodyPr/>
                    <a:lstStyle/>
                    <a:p>
                      <a:pPr algn="ctr"/>
                      <a:r>
                        <a:rPr lang="en-GB" sz="2500" b="1" dirty="0">
                          <a:latin typeface="Century Gothic" panose="020B0502020202020204" pitchFamily="34" charset="0"/>
                        </a:rPr>
                        <a:t>42</a:t>
                      </a:r>
                    </a:p>
                  </a:txBody>
                  <a:tcPr marL="0" marR="0" marT="0" marB="0" anchor="ctr"/>
                </a:tc>
                <a:tc>
                  <a:txBody>
                    <a:bodyPr/>
                    <a:lstStyle/>
                    <a:p>
                      <a:pPr algn="ctr"/>
                      <a:r>
                        <a:rPr lang="en-GB" sz="2500" b="1" dirty="0">
                          <a:latin typeface="Century Gothic" panose="020B0502020202020204" pitchFamily="34" charset="0"/>
                        </a:rPr>
                        <a:t>49</a:t>
                      </a:r>
                    </a:p>
                  </a:txBody>
                  <a:tcPr marL="0" marR="0" marT="0" marB="0" anchor="ctr"/>
                </a:tc>
                <a:tc>
                  <a:txBody>
                    <a:bodyPr/>
                    <a:lstStyle/>
                    <a:p>
                      <a:pPr algn="ctr"/>
                      <a:r>
                        <a:rPr lang="en-GB" sz="2500" b="1" dirty="0">
                          <a:latin typeface="Century Gothic" panose="020B0502020202020204" pitchFamily="34" charset="0"/>
                        </a:rPr>
                        <a:t>56</a:t>
                      </a:r>
                    </a:p>
                  </a:txBody>
                  <a:tcPr marL="0" marR="0" marT="0" marB="0" anchor="ctr"/>
                </a:tc>
                <a:tc>
                  <a:txBody>
                    <a:bodyPr/>
                    <a:lstStyle/>
                    <a:p>
                      <a:pPr algn="ctr"/>
                      <a:r>
                        <a:rPr lang="en-GB" sz="2500" b="1" dirty="0">
                          <a:latin typeface="Century Gothic" panose="020B0502020202020204" pitchFamily="34" charset="0"/>
                        </a:rPr>
                        <a:t>63</a:t>
                      </a:r>
                    </a:p>
                  </a:txBody>
                  <a:tcPr marL="0" marR="0" marT="0" marB="0" anchor="ctr"/>
                </a:tc>
                <a:tc>
                  <a:txBody>
                    <a:bodyPr/>
                    <a:lstStyle/>
                    <a:p>
                      <a:pPr algn="ctr"/>
                      <a:r>
                        <a:rPr lang="en-GB" sz="2500" b="1" dirty="0">
                          <a:latin typeface="Century Gothic" panose="020B0502020202020204" pitchFamily="34" charset="0"/>
                        </a:rPr>
                        <a:t>70</a:t>
                      </a:r>
                    </a:p>
                  </a:txBody>
                  <a:tcPr marL="0" marR="0" marT="0" marB="0" anchor="ctr"/>
                </a:tc>
                <a:tc>
                  <a:txBody>
                    <a:bodyPr/>
                    <a:lstStyle/>
                    <a:p>
                      <a:pPr algn="ctr"/>
                      <a:r>
                        <a:rPr lang="en-GB" sz="2500" b="1" dirty="0">
                          <a:latin typeface="Century Gothic" panose="020B0502020202020204" pitchFamily="34" charset="0"/>
                        </a:rPr>
                        <a:t>77</a:t>
                      </a:r>
                    </a:p>
                  </a:txBody>
                  <a:tcPr marL="0" marR="0" marT="0" marB="0" anchor="ctr"/>
                </a:tc>
                <a:tc>
                  <a:txBody>
                    <a:bodyPr/>
                    <a:lstStyle/>
                    <a:p>
                      <a:pPr algn="ctr"/>
                      <a:r>
                        <a:rPr lang="en-GB" sz="2500" b="1" dirty="0">
                          <a:latin typeface="Century Gothic" panose="020B0502020202020204" pitchFamily="34" charset="0"/>
                        </a:rPr>
                        <a:t>84</a:t>
                      </a:r>
                    </a:p>
                  </a:txBody>
                  <a:tcPr marL="0" marR="0" marT="0" marB="0" anchor="ctr"/>
                </a:tc>
                <a:extLst>
                  <a:ext uri="{0D108BD9-81ED-4DB2-BD59-A6C34878D82A}">
                    <a16:rowId xmlns:a16="http://schemas.microsoft.com/office/drawing/2014/main" val="3558968836"/>
                  </a:ext>
                </a:extLst>
              </a:tr>
            </a:tbl>
          </a:graphicData>
        </a:graphic>
      </p:graphicFrame>
      <p:grpSp>
        <p:nvGrpSpPr>
          <p:cNvPr id="20" name="Group 19">
            <a:extLst>
              <a:ext uri="{FF2B5EF4-FFF2-40B4-BE49-F238E27FC236}">
                <a16:creationId xmlns:a16="http://schemas.microsoft.com/office/drawing/2014/main" id="{F3D8A2F4-136A-4058-A655-A380EF0580B0}"/>
              </a:ext>
            </a:extLst>
          </p:cNvPr>
          <p:cNvGrpSpPr/>
          <p:nvPr/>
        </p:nvGrpSpPr>
        <p:grpSpPr>
          <a:xfrm>
            <a:off x="27814" y="6454317"/>
            <a:ext cx="1231337" cy="403587"/>
            <a:chOff x="36360" y="6454317"/>
            <a:chExt cx="1231337" cy="403587"/>
          </a:xfrm>
        </p:grpSpPr>
        <p:sp>
          <p:nvSpPr>
            <p:cNvPr id="21" name="TextBox 8">
              <a:extLst>
                <a:ext uri="{FF2B5EF4-FFF2-40B4-BE49-F238E27FC236}">
                  <a16:creationId xmlns:a16="http://schemas.microsoft.com/office/drawing/2014/main" id="{8CFAAA19-386A-40A8-B267-D0BD4887817C}"/>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2" name="Picture 21" descr="A close up of a sign&#10;&#10;Description generated with high confidence">
              <a:extLst>
                <a:ext uri="{FF2B5EF4-FFF2-40B4-BE49-F238E27FC236}">
                  <a16:creationId xmlns:a16="http://schemas.microsoft.com/office/drawing/2014/main" id="{9CEA82F4-AD7C-41BD-A915-3C7EA942D1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grpSp>
        <p:nvGrpSpPr>
          <p:cNvPr id="15" name="Group 14">
            <a:extLst>
              <a:ext uri="{FF2B5EF4-FFF2-40B4-BE49-F238E27FC236}">
                <a16:creationId xmlns:a16="http://schemas.microsoft.com/office/drawing/2014/main" id="{60C9331A-24C6-40F3-BCC3-7F7492F91F89}"/>
              </a:ext>
            </a:extLst>
          </p:cNvPr>
          <p:cNvGrpSpPr/>
          <p:nvPr/>
        </p:nvGrpSpPr>
        <p:grpSpPr>
          <a:xfrm>
            <a:off x="1813456" y="2322575"/>
            <a:ext cx="5689532" cy="1106425"/>
            <a:chOff x="3709674" y="1364906"/>
            <a:chExt cx="2654209" cy="516156"/>
          </a:xfrm>
        </p:grpSpPr>
        <p:sp>
          <p:nvSpPr>
            <p:cNvPr id="16" name="Rectangle: Rounded Corners 15">
              <a:extLst>
                <a:ext uri="{FF2B5EF4-FFF2-40B4-BE49-F238E27FC236}">
                  <a16:creationId xmlns:a16="http://schemas.microsoft.com/office/drawing/2014/main" id="{8BCAE73B-8691-49DF-A78B-FEB60B99C19C}"/>
                </a:ext>
              </a:extLst>
            </p:cNvPr>
            <p:cNvSpPr/>
            <p:nvPr/>
          </p:nvSpPr>
          <p:spPr>
            <a:xfrm>
              <a:off x="3709674" y="1364906"/>
              <a:ext cx="445147" cy="516156"/>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4000" b="1" dirty="0">
                  <a:solidFill>
                    <a:srgbClr val="FF0000"/>
                  </a:solidFill>
                  <a:latin typeface="Century Gothic" panose="020B0502020202020204" pitchFamily="34" charset="0"/>
                </a:rPr>
                <a:t>8</a:t>
              </a:r>
            </a:p>
          </p:txBody>
        </p:sp>
        <p:sp>
          <p:nvSpPr>
            <p:cNvPr id="17" name="Rectangle: Rounded Corners 16">
              <a:extLst>
                <a:ext uri="{FF2B5EF4-FFF2-40B4-BE49-F238E27FC236}">
                  <a16:creationId xmlns:a16="http://schemas.microsoft.com/office/drawing/2014/main" id="{DA56BC5C-E3E9-48EC-9FF7-98A321B96219}"/>
                </a:ext>
              </a:extLst>
            </p:cNvPr>
            <p:cNvSpPr/>
            <p:nvPr/>
          </p:nvSpPr>
          <p:spPr>
            <a:xfrm>
              <a:off x="4261940" y="1364906"/>
              <a:ext cx="445147" cy="516156"/>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4000" b="1" dirty="0">
                  <a:solidFill>
                    <a:schemeClr val="bg1">
                      <a:lumMod val="65000"/>
                    </a:schemeClr>
                  </a:solidFill>
                  <a:latin typeface="Century Gothic" panose="020B0502020202020204" pitchFamily="34" charset="0"/>
                </a:rPr>
                <a:t>4</a:t>
              </a:r>
            </a:p>
          </p:txBody>
        </p:sp>
        <p:sp>
          <p:nvSpPr>
            <p:cNvPr id="18" name="Rectangle: Rounded Corners 17">
              <a:extLst>
                <a:ext uri="{FF2B5EF4-FFF2-40B4-BE49-F238E27FC236}">
                  <a16:creationId xmlns:a16="http://schemas.microsoft.com/office/drawing/2014/main" id="{FE6B827A-301C-4EE7-9B95-6689208787DD}"/>
                </a:ext>
              </a:extLst>
            </p:cNvPr>
            <p:cNvSpPr/>
            <p:nvPr/>
          </p:nvSpPr>
          <p:spPr>
            <a:xfrm>
              <a:off x="4814205" y="1364906"/>
              <a:ext cx="445147" cy="516156"/>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4000" b="1" dirty="0">
                  <a:solidFill>
                    <a:srgbClr val="FF0000"/>
                  </a:solidFill>
                  <a:latin typeface="Century Gothic" panose="020B0502020202020204" pitchFamily="34" charset="0"/>
                </a:rPr>
                <a:t>7</a:t>
              </a:r>
            </a:p>
          </p:txBody>
        </p:sp>
        <p:sp>
          <p:nvSpPr>
            <p:cNvPr id="23" name="Rectangle: Rounded Corners 22">
              <a:extLst>
                <a:ext uri="{FF2B5EF4-FFF2-40B4-BE49-F238E27FC236}">
                  <a16:creationId xmlns:a16="http://schemas.microsoft.com/office/drawing/2014/main" id="{8DDD81D8-42FB-4185-8326-807955DCA824}"/>
                </a:ext>
              </a:extLst>
            </p:cNvPr>
            <p:cNvSpPr/>
            <p:nvPr/>
          </p:nvSpPr>
          <p:spPr>
            <a:xfrm>
              <a:off x="5366469" y="1364906"/>
              <a:ext cx="445147" cy="516156"/>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4000" b="1" dirty="0">
                  <a:solidFill>
                    <a:srgbClr val="FF0000"/>
                  </a:solidFill>
                  <a:latin typeface="Century Gothic" panose="020B0502020202020204" pitchFamily="34" charset="0"/>
                </a:rPr>
                <a:t>56</a:t>
              </a:r>
            </a:p>
          </p:txBody>
        </p:sp>
        <p:sp>
          <p:nvSpPr>
            <p:cNvPr id="24" name="Rectangle: Rounded Corners 23">
              <a:extLst>
                <a:ext uri="{FF2B5EF4-FFF2-40B4-BE49-F238E27FC236}">
                  <a16:creationId xmlns:a16="http://schemas.microsoft.com/office/drawing/2014/main" id="{63D65441-72B1-4372-B420-27D0EA385F2A}"/>
                </a:ext>
              </a:extLst>
            </p:cNvPr>
            <p:cNvSpPr/>
            <p:nvPr/>
          </p:nvSpPr>
          <p:spPr>
            <a:xfrm>
              <a:off x="5918736" y="1364906"/>
              <a:ext cx="445147" cy="516156"/>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4000" b="1" dirty="0">
                  <a:solidFill>
                    <a:srgbClr val="FF0000"/>
                  </a:solidFill>
                  <a:latin typeface="Century Gothic" panose="020B0502020202020204" pitchFamily="34" charset="0"/>
                  <a:cs typeface="Calibri" panose="020F0502020204030204" pitchFamily="34" charset="0"/>
                </a:rPr>
                <a:t>÷</a:t>
              </a:r>
              <a:endParaRPr lang="en-GB" sz="4000" b="1" dirty="0">
                <a:solidFill>
                  <a:srgbClr val="FF0000"/>
                </a:solidFill>
                <a:latin typeface="Century Gothic" panose="020B0502020202020204" pitchFamily="34" charset="0"/>
              </a:endParaRPr>
            </a:p>
          </p:txBody>
        </p:sp>
      </p:grpSp>
    </p:spTree>
    <p:extLst>
      <p:ext uri="{BB962C8B-B14F-4D97-AF65-F5344CB8AC3E}">
        <p14:creationId xmlns:p14="http://schemas.microsoft.com/office/powerpoint/2010/main" val="27308138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Complete the statement below.</a:t>
            </a: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u="sng" dirty="0">
              <a:solidFill>
                <a:schemeClr val="tx1"/>
              </a:solidFill>
              <a:latin typeface="SassoonCRInfantMedium" panose="02000603020000020003" pitchFamily="2" charset="0"/>
            </a:endParaRPr>
          </a:p>
          <a:p>
            <a:pPr lvl="0" defTabSz="685800">
              <a:defRPr/>
            </a:pPr>
            <a:endParaRPr lang="en-GB" sz="2800" dirty="0">
              <a:solidFill>
                <a:srgbClr val="E7E6E6">
                  <a:lumMod val="25000"/>
                </a:srgbClr>
              </a:solidFill>
              <a:latin typeface="SassoonCRInfantMedium" panose="02000603020000020003" pitchFamily="2" charset="0"/>
            </a:endParaRPr>
          </a:p>
        </p:txBody>
      </p:sp>
      <p:grpSp>
        <p:nvGrpSpPr>
          <p:cNvPr id="2" name="Group 1">
            <a:extLst>
              <a:ext uri="{FF2B5EF4-FFF2-40B4-BE49-F238E27FC236}">
                <a16:creationId xmlns:a16="http://schemas.microsoft.com/office/drawing/2014/main" id="{7072BD13-F7C1-42DE-A899-879E8FD1EB00}"/>
              </a:ext>
            </a:extLst>
          </p:cNvPr>
          <p:cNvGrpSpPr/>
          <p:nvPr/>
        </p:nvGrpSpPr>
        <p:grpSpPr>
          <a:xfrm>
            <a:off x="1247063" y="2334096"/>
            <a:ext cx="6649874" cy="3738084"/>
            <a:chOff x="2933311" y="2673297"/>
            <a:chExt cx="3102215" cy="1743843"/>
          </a:xfrm>
        </p:grpSpPr>
        <p:sp>
          <p:nvSpPr>
            <p:cNvPr id="13" name="Oval 12">
              <a:extLst>
                <a:ext uri="{FF2B5EF4-FFF2-40B4-BE49-F238E27FC236}">
                  <a16:creationId xmlns:a16="http://schemas.microsoft.com/office/drawing/2014/main" id="{4844468C-DE73-4BED-B9FF-11D7EB4C6F6F}"/>
                </a:ext>
              </a:extLst>
            </p:cNvPr>
            <p:cNvSpPr/>
            <p:nvPr/>
          </p:nvSpPr>
          <p:spPr>
            <a:xfrm>
              <a:off x="2933311" y="2673297"/>
              <a:ext cx="755703" cy="755703"/>
            </a:xfrm>
            <a:prstGeom prst="ellipse">
              <a:avLst/>
            </a:prstGeom>
            <a:solidFill>
              <a:schemeClr val="bg1"/>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latin typeface="Century Gothic" panose="020B0502020202020204" pitchFamily="34" charset="0"/>
              </a:endParaRPr>
            </a:p>
          </p:txBody>
        </p:sp>
        <p:sp>
          <p:nvSpPr>
            <p:cNvPr id="14" name="Oval 13">
              <a:extLst>
                <a:ext uri="{FF2B5EF4-FFF2-40B4-BE49-F238E27FC236}">
                  <a16:creationId xmlns:a16="http://schemas.microsoft.com/office/drawing/2014/main" id="{9DD0B5B2-9225-4ADB-A7AE-32504816B4E9}"/>
                </a:ext>
              </a:extLst>
            </p:cNvPr>
            <p:cNvSpPr/>
            <p:nvPr/>
          </p:nvSpPr>
          <p:spPr>
            <a:xfrm>
              <a:off x="4497653" y="2673297"/>
              <a:ext cx="755703" cy="755703"/>
            </a:xfrm>
            <a:prstGeom prst="ellipse">
              <a:avLst/>
            </a:prstGeom>
            <a:solidFill>
              <a:schemeClr val="bg1"/>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latin typeface="Century Gothic" panose="020B0502020202020204" pitchFamily="34" charset="0"/>
              </a:endParaRPr>
            </a:p>
          </p:txBody>
        </p:sp>
        <p:sp>
          <p:nvSpPr>
            <p:cNvPr id="15" name="Oval 14">
              <a:extLst>
                <a:ext uri="{FF2B5EF4-FFF2-40B4-BE49-F238E27FC236}">
                  <a16:creationId xmlns:a16="http://schemas.microsoft.com/office/drawing/2014/main" id="{EF85A7B4-051F-45DB-AC5E-895C753B93C7}"/>
                </a:ext>
              </a:extLst>
            </p:cNvPr>
            <p:cNvSpPr/>
            <p:nvPr/>
          </p:nvSpPr>
          <p:spPr>
            <a:xfrm>
              <a:off x="5279823" y="2673297"/>
              <a:ext cx="755703" cy="755703"/>
            </a:xfrm>
            <a:prstGeom prst="ellipse">
              <a:avLst/>
            </a:prstGeom>
            <a:solidFill>
              <a:schemeClr val="bg1"/>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latin typeface="Century Gothic" panose="020B0502020202020204" pitchFamily="34" charset="0"/>
              </a:endParaRPr>
            </a:p>
          </p:txBody>
        </p:sp>
        <p:sp>
          <p:nvSpPr>
            <p:cNvPr id="20" name="Oval 19">
              <a:extLst>
                <a:ext uri="{FF2B5EF4-FFF2-40B4-BE49-F238E27FC236}">
                  <a16:creationId xmlns:a16="http://schemas.microsoft.com/office/drawing/2014/main" id="{3E481F03-E4FF-4496-8108-0B166B931489}"/>
                </a:ext>
              </a:extLst>
            </p:cNvPr>
            <p:cNvSpPr/>
            <p:nvPr/>
          </p:nvSpPr>
          <p:spPr>
            <a:xfrm>
              <a:off x="3715482" y="2673297"/>
              <a:ext cx="755703" cy="755703"/>
            </a:xfrm>
            <a:prstGeom prst="ellipse">
              <a:avLst/>
            </a:prstGeom>
            <a:solidFill>
              <a:schemeClr val="bg1"/>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latin typeface="Century Gothic" panose="020B0502020202020204" pitchFamily="34" charset="0"/>
              </a:endParaRPr>
            </a:p>
          </p:txBody>
        </p:sp>
        <p:sp>
          <p:nvSpPr>
            <p:cNvPr id="21" name="Oval 20">
              <a:extLst>
                <a:ext uri="{FF2B5EF4-FFF2-40B4-BE49-F238E27FC236}">
                  <a16:creationId xmlns:a16="http://schemas.microsoft.com/office/drawing/2014/main" id="{F684D65C-CED5-4A21-A82B-E4324C8C9904}"/>
                </a:ext>
              </a:extLst>
            </p:cNvPr>
            <p:cNvSpPr/>
            <p:nvPr/>
          </p:nvSpPr>
          <p:spPr>
            <a:xfrm>
              <a:off x="3322334" y="3661437"/>
              <a:ext cx="755703" cy="755703"/>
            </a:xfrm>
            <a:prstGeom prst="ellipse">
              <a:avLst/>
            </a:prstGeom>
            <a:solidFill>
              <a:schemeClr val="bg1"/>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latin typeface="Century Gothic" panose="020B0502020202020204" pitchFamily="34" charset="0"/>
              </a:endParaRPr>
            </a:p>
          </p:txBody>
        </p:sp>
        <p:sp>
          <p:nvSpPr>
            <p:cNvPr id="22" name="Oval 21">
              <a:extLst>
                <a:ext uri="{FF2B5EF4-FFF2-40B4-BE49-F238E27FC236}">
                  <a16:creationId xmlns:a16="http://schemas.microsoft.com/office/drawing/2014/main" id="{5292A7EB-24BB-46C0-AC32-D42C0915E3B0}"/>
                </a:ext>
              </a:extLst>
            </p:cNvPr>
            <p:cNvSpPr/>
            <p:nvPr/>
          </p:nvSpPr>
          <p:spPr>
            <a:xfrm>
              <a:off x="4886676" y="3661437"/>
              <a:ext cx="755703" cy="755703"/>
            </a:xfrm>
            <a:prstGeom prst="ellipse">
              <a:avLst/>
            </a:prstGeom>
            <a:solidFill>
              <a:schemeClr val="bg1"/>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latin typeface="Century Gothic" panose="020B0502020202020204" pitchFamily="34" charset="0"/>
              </a:endParaRPr>
            </a:p>
          </p:txBody>
        </p:sp>
        <p:sp>
          <p:nvSpPr>
            <p:cNvPr id="23" name="Oval 22">
              <a:extLst>
                <a:ext uri="{FF2B5EF4-FFF2-40B4-BE49-F238E27FC236}">
                  <a16:creationId xmlns:a16="http://schemas.microsoft.com/office/drawing/2014/main" id="{36A183AF-E6E9-4A94-A2F4-DBA63342BE12}"/>
                </a:ext>
              </a:extLst>
            </p:cNvPr>
            <p:cNvSpPr/>
            <p:nvPr/>
          </p:nvSpPr>
          <p:spPr>
            <a:xfrm>
              <a:off x="4104505" y="3661437"/>
              <a:ext cx="755703" cy="755703"/>
            </a:xfrm>
            <a:prstGeom prst="ellipse">
              <a:avLst/>
            </a:prstGeom>
            <a:solidFill>
              <a:schemeClr val="bg1"/>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latin typeface="Century Gothic" panose="020B0502020202020204" pitchFamily="34" charset="0"/>
              </a:endParaRPr>
            </a:p>
          </p:txBody>
        </p:sp>
      </p:grpSp>
      <p:grpSp>
        <p:nvGrpSpPr>
          <p:cNvPr id="3" name="Group 2">
            <a:extLst>
              <a:ext uri="{FF2B5EF4-FFF2-40B4-BE49-F238E27FC236}">
                <a16:creationId xmlns:a16="http://schemas.microsoft.com/office/drawing/2014/main" id="{28239EC0-ABE2-42EA-820F-0C488CE0C02D}"/>
              </a:ext>
            </a:extLst>
          </p:cNvPr>
          <p:cNvGrpSpPr/>
          <p:nvPr/>
        </p:nvGrpSpPr>
        <p:grpSpPr>
          <a:xfrm>
            <a:off x="2679997" y="1407679"/>
            <a:ext cx="3855745" cy="755704"/>
            <a:chOff x="3291107" y="1527453"/>
            <a:chExt cx="2633525" cy="516156"/>
          </a:xfrm>
        </p:grpSpPr>
        <p:sp>
          <p:nvSpPr>
            <p:cNvPr id="24" name="Rectangle: Rounded Corners 23">
              <a:extLst>
                <a:ext uri="{FF2B5EF4-FFF2-40B4-BE49-F238E27FC236}">
                  <a16:creationId xmlns:a16="http://schemas.microsoft.com/office/drawing/2014/main" id="{BAED0153-21FB-4446-A2E7-9044C9725D97}"/>
                </a:ext>
              </a:extLst>
            </p:cNvPr>
            <p:cNvSpPr/>
            <p:nvPr/>
          </p:nvSpPr>
          <p:spPr>
            <a:xfrm>
              <a:off x="3291107" y="1527453"/>
              <a:ext cx="445147" cy="516156"/>
            </a:xfrm>
            <a:prstGeom prst="roundRect">
              <a:avLst/>
            </a:prstGeom>
            <a:solidFill>
              <a:schemeClr val="bg1"/>
            </a:solidFill>
            <a:ln w="285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chemeClr val="tx1"/>
                  </a:solidFill>
                  <a:latin typeface="Century Gothic" panose="020B0502020202020204" pitchFamily="34" charset="0"/>
                </a:rPr>
                <a:t>63</a:t>
              </a:r>
            </a:p>
          </p:txBody>
        </p:sp>
        <p:sp>
          <p:nvSpPr>
            <p:cNvPr id="25" name="Rectangle: Rounded Corners 24">
              <a:extLst>
                <a:ext uri="{FF2B5EF4-FFF2-40B4-BE49-F238E27FC236}">
                  <a16:creationId xmlns:a16="http://schemas.microsoft.com/office/drawing/2014/main" id="{E6835429-534C-4380-ADE1-B86914CA1607}"/>
                </a:ext>
              </a:extLst>
            </p:cNvPr>
            <p:cNvSpPr/>
            <p:nvPr/>
          </p:nvSpPr>
          <p:spPr>
            <a:xfrm>
              <a:off x="3838202" y="1527453"/>
              <a:ext cx="445147" cy="516156"/>
            </a:xfrm>
            <a:prstGeom prst="roundRect">
              <a:avLst/>
            </a:prstGeom>
            <a:solidFill>
              <a:schemeClr val="bg1"/>
            </a:solidFill>
            <a:ln w="285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chemeClr val="tx1"/>
                  </a:solidFill>
                  <a:latin typeface="Century Gothic" panose="020B0502020202020204" pitchFamily="34" charset="0"/>
                  <a:cs typeface="Calibri" panose="020F0502020204030204" pitchFamily="34" charset="0"/>
                </a:rPr>
                <a:t>÷</a:t>
              </a:r>
              <a:endParaRPr lang="en-GB" sz="2800" b="1" dirty="0">
                <a:solidFill>
                  <a:schemeClr val="tx1"/>
                </a:solidFill>
                <a:latin typeface="Century Gothic" panose="020B0502020202020204" pitchFamily="34" charset="0"/>
              </a:endParaRPr>
            </a:p>
          </p:txBody>
        </p:sp>
        <p:sp>
          <p:nvSpPr>
            <p:cNvPr id="26" name="Rectangle: Rounded Corners 25">
              <a:extLst>
                <a:ext uri="{FF2B5EF4-FFF2-40B4-BE49-F238E27FC236}">
                  <a16:creationId xmlns:a16="http://schemas.microsoft.com/office/drawing/2014/main" id="{670CDEDA-C749-4A70-8175-E783AE31A6E2}"/>
                </a:ext>
              </a:extLst>
            </p:cNvPr>
            <p:cNvSpPr/>
            <p:nvPr/>
          </p:nvSpPr>
          <p:spPr>
            <a:xfrm>
              <a:off x="4385297" y="1527453"/>
              <a:ext cx="445147" cy="516156"/>
            </a:xfrm>
            <a:prstGeom prst="roundRect">
              <a:avLst/>
            </a:prstGeom>
            <a:solidFill>
              <a:schemeClr val="bg1"/>
            </a:solidFill>
            <a:ln w="285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800" b="1" dirty="0">
                  <a:solidFill>
                    <a:schemeClr val="tx1"/>
                  </a:solidFill>
                  <a:latin typeface="Century Gothic" panose="020B0502020202020204" pitchFamily="34" charset="0"/>
                </a:rPr>
                <a:t>7</a:t>
              </a:r>
              <a:endParaRPr lang="en-GB" sz="2800" b="1" dirty="0">
                <a:solidFill>
                  <a:schemeClr val="tx1"/>
                </a:solidFill>
                <a:latin typeface="Century Gothic" panose="020B0502020202020204" pitchFamily="34" charset="0"/>
              </a:endParaRPr>
            </a:p>
          </p:txBody>
        </p:sp>
        <p:sp>
          <p:nvSpPr>
            <p:cNvPr id="27" name="Rectangle: Rounded Corners 26">
              <a:extLst>
                <a:ext uri="{FF2B5EF4-FFF2-40B4-BE49-F238E27FC236}">
                  <a16:creationId xmlns:a16="http://schemas.microsoft.com/office/drawing/2014/main" id="{32D144BC-0362-4169-ADE0-84CDBF28D636}"/>
                </a:ext>
              </a:extLst>
            </p:cNvPr>
            <p:cNvSpPr/>
            <p:nvPr/>
          </p:nvSpPr>
          <p:spPr>
            <a:xfrm>
              <a:off x="4932392" y="1527453"/>
              <a:ext cx="445147" cy="516156"/>
            </a:xfrm>
            <a:prstGeom prst="roundRect">
              <a:avLst/>
            </a:prstGeom>
            <a:solidFill>
              <a:schemeClr val="bg1"/>
            </a:solidFill>
            <a:ln w="285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800" b="1" dirty="0">
                  <a:solidFill>
                    <a:schemeClr val="tx1"/>
                  </a:solidFill>
                  <a:latin typeface="Century Gothic" panose="020B0502020202020204" pitchFamily="34" charset="0"/>
                </a:rPr>
                <a:t>=</a:t>
              </a:r>
              <a:endParaRPr lang="en-GB" sz="2800" b="1" dirty="0">
                <a:solidFill>
                  <a:schemeClr val="tx1"/>
                </a:solidFill>
                <a:latin typeface="Century Gothic" panose="020B0502020202020204" pitchFamily="34" charset="0"/>
              </a:endParaRPr>
            </a:p>
          </p:txBody>
        </p:sp>
        <p:sp>
          <p:nvSpPr>
            <p:cNvPr id="28" name="Rectangle: Rounded Corners 27">
              <a:extLst>
                <a:ext uri="{FF2B5EF4-FFF2-40B4-BE49-F238E27FC236}">
                  <a16:creationId xmlns:a16="http://schemas.microsoft.com/office/drawing/2014/main" id="{19458C27-6193-4872-BF45-CF04054B7B90}"/>
                </a:ext>
              </a:extLst>
            </p:cNvPr>
            <p:cNvSpPr/>
            <p:nvPr/>
          </p:nvSpPr>
          <p:spPr>
            <a:xfrm>
              <a:off x="5479485" y="1527453"/>
              <a:ext cx="445147" cy="516156"/>
            </a:xfrm>
            <a:prstGeom prst="roundRect">
              <a:avLst/>
            </a:prstGeom>
            <a:solidFill>
              <a:schemeClr val="bg1"/>
            </a:solidFill>
            <a:ln w="285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800" b="1" dirty="0">
                  <a:solidFill>
                    <a:schemeClr val="tx1"/>
                  </a:solidFill>
                  <a:latin typeface="Century Gothic" panose="020B0502020202020204" pitchFamily="34" charset="0"/>
                </a:rPr>
                <a:t>?</a:t>
              </a:r>
              <a:endParaRPr lang="en-GB" sz="2800" b="1" dirty="0">
                <a:solidFill>
                  <a:schemeClr val="tx1"/>
                </a:solidFill>
                <a:latin typeface="Century Gothic" panose="020B0502020202020204" pitchFamily="34" charset="0"/>
              </a:endParaRPr>
            </a:p>
          </p:txBody>
        </p:sp>
      </p:grpSp>
      <p:grpSp>
        <p:nvGrpSpPr>
          <p:cNvPr id="29" name="Group 28">
            <a:extLst>
              <a:ext uri="{FF2B5EF4-FFF2-40B4-BE49-F238E27FC236}">
                <a16:creationId xmlns:a16="http://schemas.microsoft.com/office/drawing/2014/main" id="{CB738FEE-1D4E-43DD-A87B-1F86460FDBDF}"/>
              </a:ext>
            </a:extLst>
          </p:cNvPr>
          <p:cNvGrpSpPr/>
          <p:nvPr/>
        </p:nvGrpSpPr>
        <p:grpSpPr>
          <a:xfrm>
            <a:off x="27814" y="6454317"/>
            <a:ext cx="1231337" cy="403587"/>
            <a:chOff x="36360" y="6454317"/>
            <a:chExt cx="1231337" cy="403587"/>
          </a:xfrm>
        </p:grpSpPr>
        <p:sp>
          <p:nvSpPr>
            <p:cNvPr id="30" name="TextBox 8">
              <a:extLst>
                <a:ext uri="{FF2B5EF4-FFF2-40B4-BE49-F238E27FC236}">
                  <a16:creationId xmlns:a16="http://schemas.microsoft.com/office/drawing/2014/main" id="{97CC44EF-3822-4EF0-B2E8-0E3B1F9B2C3C}"/>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31" name="Picture 30" descr="A close up of a sign&#10;&#10;Description generated with high confidence">
              <a:extLst>
                <a:ext uri="{FF2B5EF4-FFF2-40B4-BE49-F238E27FC236}">
                  <a16:creationId xmlns:a16="http://schemas.microsoft.com/office/drawing/2014/main" id="{93981AA4-6E76-436D-9838-D829F52FCF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8115203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Complete the statement below.</a:t>
            </a: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u="sng" dirty="0">
              <a:solidFill>
                <a:schemeClr val="tx1"/>
              </a:solidFill>
              <a:latin typeface="SassoonCRInfantMedium" panose="02000603020000020003" pitchFamily="2" charset="0"/>
            </a:endParaRPr>
          </a:p>
          <a:p>
            <a:pPr lvl="0" defTabSz="685800">
              <a:defRPr/>
            </a:pPr>
            <a:endParaRPr lang="en-GB" sz="2800" dirty="0">
              <a:solidFill>
                <a:srgbClr val="E7E6E6">
                  <a:lumMod val="25000"/>
                </a:srgbClr>
              </a:solidFill>
              <a:latin typeface="SassoonCRInfantMedium" panose="02000603020000020003" pitchFamily="2" charset="0"/>
            </a:endParaRPr>
          </a:p>
        </p:txBody>
      </p:sp>
      <p:grpSp>
        <p:nvGrpSpPr>
          <p:cNvPr id="2" name="Group 1">
            <a:extLst>
              <a:ext uri="{FF2B5EF4-FFF2-40B4-BE49-F238E27FC236}">
                <a16:creationId xmlns:a16="http://schemas.microsoft.com/office/drawing/2014/main" id="{7072BD13-F7C1-42DE-A899-879E8FD1EB00}"/>
              </a:ext>
            </a:extLst>
          </p:cNvPr>
          <p:cNvGrpSpPr/>
          <p:nvPr/>
        </p:nvGrpSpPr>
        <p:grpSpPr>
          <a:xfrm>
            <a:off x="1247063" y="2334096"/>
            <a:ext cx="6649874" cy="3738084"/>
            <a:chOff x="2933311" y="2673297"/>
            <a:chExt cx="3102215" cy="1743843"/>
          </a:xfrm>
        </p:grpSpPr>
        <p:sp>
          <p:nvSpPr>
            <p:cNvPr id="13" name="Oval 12">
              <a:extLst>
                <a:ext uri="{FF2B5EF4-FFF2-40B4-BE49-F238E27FC236}">
                  <a16:creationId xmlns:a16="http://schemas.microsoft.com/office/drawing/2014/main" id="{4844468C-DE73-4BED-B9FF-11D7EB4C6F6F}"/>
                </a:ext>
              </a:extLst>
            </p:cNvPr>
            <p:cNvSpPr/>
            <p:nvPr/>
          </p:nvSpPr>
          <p:spPr>
            <a:xfrm>
              <a:off x="2933311" y="2673297"/>
              <a:ext cx="755703" cy="755703"/>
            </a:xfrm>
            <a:prstGeom prst="ellipse">
              <a:avLst/>
            </a:prstGeom>
            <a:solidFill>
              <a:schemeClr val="bg1"/>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latin typeface="Century Gothic" panose="020B0502020202020204" pitchFamily="34" charset="0"/>
              </a:endParaRPr>
            </a:p>
          </p:txBody>
        </p:sp>
        <p:sp>
          <p:nvSpPr>
            <p:cNvPr id="14" name="Oval 13">
              <a:extLst>
                <a:ext uri="{FF2B5EF4-FFF2-40B4-BE49-F238E27FC236}">
                  <a16:creationId xmlns:a16="http://schemas.microsoft.com/office/drawing/2014/main" id="{9DD0B5B2-9225-4ADB-A7AE-32504816B4E9}"/>
                </a:ext>
              </a:extLst>
            </p:cNvPr>
            <p:cNvSpPr/>
            <p:nvPr/>
          </p:nvSpPr>
          <p:spPr>
            <a:xfrm>
              <a:off x="4497653" y="2673297"/>
              <a:ext cx="755703" cy="755703"/>
            </a:xfrm>
            <a:prstGeom prst="ellipse">
              <a:avLst/>
            </a:prstGeom>
            <a:solidFill>
              <a:schemeClr val="bg1"/>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latin typeface="Century Gothic" panose="020B0502020202020204" pitchFamily="34" charset="0"/>
              </a:endParaRPr>
            </a:p>
          </p:txBody>
        </p:sp>
        <p:sp>
          <p:nvSpPr>
            <p:cNvPr id="15" name="Oval 14">
              <a:extLst>
                <a:ext uri="{FF2B5EF4-FFF2-40B4-BE49-F238E27FC236}">
                  <a16:creationId xmlns:a16="http://schemas.microsoft.com/office/drawing/2014/main" id="{EF85A7B4-051F-45DB-AC5E-895C753B93C7}"/>
                </a:ext>
              </a:extLst>
            </p:cNvPr>
            <p:cNvSpPr/>
            <p:nvPr/>
          </p:nvSpPr>
          <p:spPr>
            <a:xfrm>
              <a:off x="5279823" y="2673297"/>
              <a:ext cx="755703" cy="755703"/>
            </a:xfrm>
            <a:prstGeom prst="ellipse">
              <a:avLst/>
            </a:prstGeom>
            <a:solidFill>
              <a:schemeClr val="bg1"/>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latin typeface="Century Gothic" panose="020B0502020202020204" pitchFamily="34" charset="0"/>
              </a:endParaRPr>
            </a:p>
          </p:txBody>
        </p:sp>
        <p:sp>
          <p:nvSpPr>
            <p:cNvPr id="20" name="Oval 19">
              <a:extLst>
                <a:ext uri="{FF2B5EF4-FFF2-40B4-BE49-F238E27FC236}">
                  <a16:creationId xmlns:a16="http://schemas.microsoft.com/office/drawing/2014/main" id="{3E481F03-E4FF-4496-8108-0B166B931489}"/>
                </a:ext>
              </a:extLst>
            </p:cNvPr>
            <p:cNvSpPr/>
            <p:nvPr/>
          </p:nvSpPr>
          <p:spPr>
            <a:xfrm>
              <a:off x="3715482" y="2673297"/>
              <a:ext cx="755703" cy="755703"/>
            </a:xfrm>
            <a:prstGeom prst="ellipse">
              <a:avLst/>
            </a:prstGeom>
            <a:solidFill>
              <a:schemeClr val="bg1"/>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latin typeface="Century Gothic" panose="020B0502020202020204" pitchFamily="34" charset="0"/>
              </a:endParaRPr>
            </a:p>
          </p:txBody>
        </p:sp>
        <p:sp>
          <p:nvSpPr>
            <p:cNvPr id="21" name="Oval 20">
              <a:extLst>
                <a:ext uri="{FF2B5EF4-FFF2-40B4-BE49-F238E27FC236}">
                  <a16:creationId xmlns:a16="http://schemas.microsoft.com/office/drawing/2014/main" id="{F684D65C-CED5-4A21-A82B-E4324C8C9904}"/>
                </a:ext>
              </a:extLst>
            </p:cNvPr>
            <p:cNvSpPr/>
            <p:nvPr/>
          </p:nvSpPr>
          <p:spPr>
            <a:xfrm>
              <a:off x="3322334" y="3661437"/>
              <a:ext cx="755703" cy="755703"/>
            </a:xfrm>
            <a:prstGeom prst="ellipse">
              <a:avLst/>
            </a:prstGeom>
            <a:solidFill>
              <a:schemeClr val="bg1"/>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latin typeface="Century Gothic" panose="020B0502020202020204" pitchFamily="34" charset="0"/>
              </a:endParaRPr>
            </a:p>
          </p:txBody>
        </p:sp>
        <p:sp>
          <p:nvSpPr>
            <p:cNvPr id="22" name="Oval 21">
              <a:extLst>
                <a:ext uri="{FF2B5EF4-FFF2-40B4-BE49-F238E27FC236}">
                  <a16:creationId xmlns:a16="http://schemas.microsoft.com/office/drawing/2014/main" id="{5292A7EB-24BB-46C0-AC32-D42C0915E3B0}"/>
                </a:ext>
              </a:extLst>
            </p:cNvPr>
            <p:cNvSpPr/>
            <p:nvPr/>
          </p:nvSpPr>
          <p:spPr>
            <a:xfrm>
              <a:off x="4886676" y="3661437"/>
              <a:ext cx="755703" cy="755703"/>
            </a:xfrm>
            <a:prstGeom prst="ellipse">
              <a:avLst/>
            </a:prstGeom>
            <a:solidFill>
              <a:schemeClr val="bg1"/>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latin typeface="Century Gothic" panose="020B0502020202020204" pitchFamily="34" charset="0"/>
              </a:endParaRPr>
            </a:p>
          </p:txBody>
        </p:sp>
        <p:sp>
          <p:nvSpPr>
            <p:cNvPr id="23" name="Oval 22">
              <a:extLst>
                <a:ext uri="{FF2B5EF4-FFF2-40B4-BE49-F238E27FC236}">
                  <a16:creationId xmlns:a16="http://schemas.microsoft.com/office/drawing/2014/main" id="{36A183AF-E6E9-4A94-A2F4-DBA63342BE12}"/>
                </a:ext>
              </a:extLst>
            </p:cNvPr>
            <p:cNvSpPr/>
            <p:nvPr/>
          </p:nvSpPr>
          <p:spPr>
            <a:xfrm>
              <a:off x="4104505" y="3661437"/>
              <a:ext cx="755703" cy="755703"/>
            </a:xfrm>
            <a:prstGeom prst="ellipse">
              <a:avLst/>
            </a:prstGeom>
            <a:solidFill>
              <a:schemeClr val="bg1"/>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latin typeface="Century Gothic" panose="020B0502020202020204" pitchFamily="34" charset="0"/>
              </a:endParaRPr>
            </a:p>
          </p:txBody>
        </p:sp>
      </p:grpSp>
      <p:grpSp>
        <p:nvGrpSpPr>
          <p:cNvPr id="3" name="Group 2">
            <a:extLst>
              <a:ext uri="{FF2B5EF4-FFF2-40B4-BE49-F238E27FC236}">
                <a16:creationId xmlns:a16="http://schemas.microsoft.com/office/drawing/2014/main" id="{28239EC0-ABE2-42EA-820F-0C488CE0C02D}"/>
              </a:ext>
            </a:extLst>
          </p:cNvPr>
          <p:cNvGrpSpPr/>
          <p:nvPr/>
        </p:nvGrpSpPr>
        <p:grpSpPr>
          <a:xfrm>
            <a:off x="2679997" y="1407679"/>
            <a:ext cx="3855745" cy="755704"/>
            <a:chOff x="3291107" y="1527453"/>
            <a:chExt cx="2633525" cy="516156"/>
          </a:xfrm>
        </p:grpSpPr>
        <p:sp>
          <p:nvSpPr>
            <p:cNvPr id="24" name="Rectangle: Rounded Corners 23">
              <a:extLst>
                <a:ext uri="{FF2B5EF4-FFF2-40B4-BE49-F238E27FC236}">
                  <a16:creationId xmlns:a16="http://schemas.microsoft.com/office/drawing/2014/main" id="{BAED0153-21FB-4446-A2E7-9044C9725D97}"/>
                </a:ext>
              </a:extLst>
            </p:cNvPr>
            <p:cNvSpPr/>
            <p:nvPr/>
          </p:nvSpPr>
          <p:spPr>
            <a:xfrm>
              <a:off x="3291107" y="1527453"/>
              <a:ext cx="445147" cy="516156"/>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rgbClr val="FF0000"/>
                  </a:solidFill>
                  <a:latin typeface="Century Gothic" panose="020B0502020202020204" pitchFamily="34" charset="0"/>
                </a:rPr>
                <a:t>63</a:t>
              </a:r>
            </a:p>
          </p:txBody>
        </p:sp>
        <p:sp>
          <p:nvSpPr>
            <p:cNvPr id="25" name="Rectangle: Rounded Corners 24">
              <a:extLst>
                <a:ext uri="{FF2B5EF4-FFF2-40B4-BE49-F238E27FC236}">
                  <a16:creationId xmlns:a16="http://schemas.microsoft.com/office/drawing/2014/main" id="{E6835429-534C-4380-ADE1-B86914CA1607}"/>
                </a:ext>
              </a:extLst>
            </p:cNvPr>
            <p:cNvSpPr/>
            <p:nvPr/>
          </p:nvSpPr>
          <p:spPr>
            <a:xfrm>
              <a:off x="3838202" y="1527453"/>
              <a:ext cx="445147" cy="516156"/>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rgbClr val="FF0000"/>
                  </a:solidFill>
                  <a:latin typeface="Century Gothic" panose="020B0502020202020204" pitchFamily="34" charset="0"/>
                  <a:cs typeface="Calibri" panose="020F0502020204030204" pitchFamily="34" charset="0"/>
                </a:rPr>
                <a:t>÷</a:t>
              </a:r>
              <a:endParaRPr lang="en-GB" sz="2800" b="1" dirty="0">
                <a:solidFill>
                  <a:srgbClr val="FF0000"/>
                </a:solidFill>
                <a:latin typeface="Century Gothic" panose="020B0502020202020204" pitchFamily="34" charset="0"/>
              </a:endParaRPr>
            </a:p>
          </p:txBody>
        </p:sp>
        <p:sp>
          <p:nvSpPr>
            <p:cNvPr id="26" name="Rectangle: Rounded Corners 25">
              <a:extLst>
                <a:ext uri="{FF2B5EF4-FFF2-40B4-BE49-F238E27FC236}">
                  <a16:creationId xmlns:a16="http://schemas.microsoft.com/office/drawing/2014/main" id="{670CDEDA-C749-4A70-8175-E783AE31A6E2}"/>
                </a:ext>
              </a:extLst>
            </p:cNvPr>
            <p:cNvSpPr/>
            <p:nvPr/>
          </p:nvSpPr>
          <p:spPr>
            <a:xfrm>
              <a:off x="4385297" y="1527453"/>
              <a:ext cx="445147" cy="516156"/>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800" b="1" dirty="0">
                  <a:solidFill>
                    <a:srgbClr val="FF0000"/>
                  </a:solidFill>
                  <a:latin typeface="Century Gothic" panose="020B0502020202020204" pitchFamily="34" charset="0"/>
                </a:rPr>
                <a:t>7</a:t>
              </a:r>
              <a:endParaRPr lang="en-GB" sz="2800" b="1" dirty="0">
                <a:solidFill>
                  <a:srgbClr val="FF0000"/>
                </a:solidFill>
                <a:latin typeface="Century Gothic" panose="020B0502020202020204" pitchFamily="34" charset="0"/>
              </a:endParaRPr>
            </a:p>
          </p:txBody>
        </p:sp>
        <p:sp>
          <p:nvSpPr>
            <p:cNvPr id="27" name="Rectangle: Rounded Corners 26">
              <a:extLst>
                <a:ext uri="{FF2B5EF4-FFF2-40B4-BE49-F238E27FC236}">
                  <a16:creationId xmlns:a16="http://schemas.microsoft.com/office/drawing/2014/main" id="{32D144BC-0362-4169-ADE0-84CDBF28D636}"/>
                </a:ext>
              </a:extLst>
            </p:cNvPr>
            <p:cNvSpPr/>
            <p:nvPr/>
          </p:nvSpPr>
          <p:spPr>
            <a:xfrm>
              <a:off x="4932392" y="1527453"/>
              <a:ext cx="445147" cy="516156"/>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800" b="1" dirty="0">
                  <a:solidFill>
                    <a:srgbClr val="FF0000"/>
                  </a:solidFill>
                  <a:latin typeface="Century Gothic" panose="020B0502020202020204" pitchFamily="34" charset="0"/>
                </a:rPr>
                <a:t>=</a:t>
              </a:r>
              <a:endParaRPr lang="en-GB" sz="2800" b="1" dirty="0">
                <a:solidFill>
                  <a:srgbClr val="FF0000"/>
                </a:solidFill>
                <a:latin typeface="Century Gothic" panose="020B0502020202020204" pitchFamily="34" charset="0"/>
              </a:endParaRPr>
            </a:p>
          </p:txBody>
        </p:sp>
        <p:sp>
          <p:nvSpPr>
            <p:cNvPr id="28" name="Rectangle: Rounded Corners 27">
              <a:extLst>
                <a:ext uri="{FF2B5EF4-FFF2-40B4-BE49-F238E27FC236}">
                  <a16:creationId xmlns:a16="http://schemas.microsoft.com/office/drawing/2014/main" id="{19458C27-6193-4872-BF45-CF04054B7B90}"/>
                </a:ext>
              </a:extLst>
            </p:cNvPr>
            <p:cNvSpPr/>
            <p:nvPr/>
          </p:nvSpPr>
          <p:spPr>
            <a:xfrm>
              <a:off x="5479485" y="1527453"/>
              <a:ext cx="445147" cy="516156"/>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2800" b="1" dirty="0">
                  <a:solidFill>
                    <a:srgbClr val="FF0000"/>
                  </a:solidFill>
                  <a:latin typeface="Century Gothic" panose="020B0502020202020204" pitchFamily="34" charset="0"/>
                </a:rPr>
                <a:t>9</a:t>
              </a:r>
              <a:endParaRPr lang="en-GB" sz="2800" b="1" dirty="0">
                <a:solidFill>
                  <a:srgbClr val="FF0000"/>
                </a:solidFill>
                <a:latin typeface="Century Gothic" panose="020B0502020202020204" pitchFamily="34" charset="0"/>
              </a:endParaRPr>
            </a:p>
          </p:txBody>
        </p:sp>
      </p:grpSp>
      <p:grpSp>
        <p:nvGrpSpPr>
          <p:cNvPr id="10" name="Group 9">
            <a:extLst>
              <a:ext uri="{FF2B5EF4-FFF2-40B4-BE49-F238E27FC236}">
                <a16:creationId xmlns:a16="http://schemas.microsoft.com/office/drawing/2014/main" id="{2F241584-A8C0-4E6C-9C37-FF95400C0893}"/>
              </a:ext>
            </a:extLst>
          </p:cNvPr>
          <p:cNvGrpSpPr/>
          <p:nvPr/>
        </p:nvGrpSpPr>
        <p:grpSpPr>
          <a:xfrm>
            <a:off x="1560070" y="2547721"/>
            <a:ext cx="957220" cy="1141770"/>
            <a:chOff x="1560070" y="2528020"/>
            <a:chExt cx="957220" cy="1141770"/>
          </a:xfrm>
        </p:grpSpPr>
        <p:grpSp>
          <p:nvGrpSpPr>
            <p:cNvPr id="9" name="Group 8">
              <a:extLst>
                <a:ext uri="{FF2B5EF4-FFF2-40B4-BE49-F238E27FC236}">
                  <a16:creationId xmlns:a16="http://schemas.microsoft.com/office/drawing/2014/main" id="{7605C781-8E5B-40AD-B705-D478CDF96226}"/>
                </a:ext>
              </a:extLst>
            </p:cNvPr>
            <p:cNvGrpSpPr/>
            <p:nvPr/>
          </p:nvGrpSpPr>
          <p:grpSpPr>
            <a:xfrm>
              <a:off x="1563932" y="2528020"/>
              <a:ext cx="953358" cy="240790"/>
              <a:chOff x="1563932" y="2528020"/>
              <a:chExt cx="953358" cy="240790"/>
            </a:xfrm>
          </p:grpSpPr>
          <p:sp>
            <p:nvSpPr>
              <p:cNvPr id="4" name="Oval 3">
                <a:extLst>
                  <a:ext uri="{FF2B5EF4-FFF2-40B4-BE49-F238E27FC236}">
                    <a16:creationId xmlns:a16="http://schemas.microsoft.com/office/drawing/2014/main" id="{1983ABCC-CD4A-492D-B7F2-890AD9512DB2}"/>
                  </a:ext>
                </a:extLst>
              </p:cNvPr>
              <p:cNvSpPr/>
              <p:nvPr/>
            </p:nvSpPr>
            <p:spPr>
              <a:xfrm>
                <a:off x="1563932" y="252802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A08B9ABA-68C3-4B73-9911-39E31B4D5CC9}"/>
                  </a:ext>
                </a:extLst>
              </p:cNvPr>
              <p:cNvSpPr/>
              <p:nvPr/>
            </p:nvSpPr>
            <p:spPr>
              <a:xfrm>
                <a:off x="1920216" y="252802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a:extLst>
                  <a:ext uri="{FF2B5EF4-FFF2-40B4-BE49-F238E27FC236}">
                    <a16:creationId xmlns:a16="http://schemas.microsoft.com/office/drawing/2014/main" id="{BDD80627-4C0B-4469-AEED-062559F5B2F7}"/>
                  </a:ext>
                </a:extLst>
              </p:cNvPr>
              <p:cNvSpPr/>
              <p:nvPr/>
            </p:nvSpPr>
            <p:spPr>
              <a:xfrm>
                <a:off x="2276500" y="252802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 name="Group 6">
              <a:extLst>
                <a:ext uri="{FF2B5EF4-FFF2-40B4-BE49-F238E27FC236}">
                  <a16:creationId xmlns:a16="http://schemas.microsoft.com/office/drawing/2014/main" id="{26058BED-1C79-493F-942A-0358B43B7396}"/>
                </a:ext>
              </a:extLst>
            </p:cNvPr>
            <p:cNvGrpSpPr/>
            <p:nvPr/>
          </p:nvGrpSpPr>
          <p:grpSpPr>
            <a:xfrm>
              <a:off x="1560070" y="2978510"/>
              <a:ext cx="953358" cy="240790"/>
              <a:chOff x="1560070" y="3000226"/>
              <a:chExt cx="953358" cy="240790"/>
            </a:xfrm>
          </p:grpSpPr>
          <p:sp>
            <p:nvSpPr>
              <p:cNvPr id="31" name="Oval 30">
                <a:extLst>
                  <a:ext uri="{FF2B5EF4-FFF2-40B4-BE49-F238E27FC236}">
                    <a16:creationId xmlns:a16="http://schemas.microsoft.com/office/drawing/2014/main" id="{1A01BDCF-F8FC-49CA-966A-797F2DF69708}"/>
                  </a:ext>
                </a:extLst>
              </p:cNvPr>
              <p:cNvSpPr/>
              <p:nvPr/>
            </p:nvSpPr>
            <p:spPr>
              <a:xfrm>
                <a:off x="1560070" y="3000226"/>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id="{8269DB54-C3E3-4226-B389-DC0146053837}"/>
                  </a:ext>
                </a:extLst>
              </p:cNvPr>
              <p:cNvSpPr/>
              <p:nvPr/>
            </p:nvSpPr>
            <p:spPr>
              <a:xfrm>
                <a:off x="1916354" y="3000226"/>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a:extLst>
                  <a:ext uri="{FF2B5EF4-FFF2-40B4-BE49-F238E27FC236}">
                    <a16:creationId xmlns:a16="http://schemas.microsoft.com/office/drawing/2014/main" id="{8F45CC8B-D1C3-4A81-A46C-B579C8BB5EFB}"/>
                  </a:ext>
                </a:extLst>
              </p:cNvPr>
              <p:cNvSpPr/>
              <p:nvPr/>
            </p:nvSpPr>
            <p:spPr>
              <a:xfrm>
                <a:off x="2272638" y="3000226"/>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 name="Group 5">
              <a:extLst>
                <a:ext uri="{FF2B5EF4-FFF2-40B4-BE49-F238E27FC236}">
                  <a16:creationId xmlns:a16="http://schemas.microsoft.com/office/drawing/2014/main" id="{47FB87CD-7A37-4DA6-9F41-6DA16A0B861F}"/>
                </a:ext>
              </a:extLst>
            </p:cNvPr>
            <p:cNvGrpSpPr/>
            <p:nvPr/>
          </p:nvGrpSpPr>
          <p:grpSpPr>
            <a:xfrm>
              <a:off x="1560070" y="3429000"/>
              <a:ext cx="953358" cy="240790"/>
              <a:chOff x="1560070" y="3429000"/>
              <a:chExt cx="953358" cy="240790"/>
            </a:xfrm>
          </p:grpSpPr>
          <p:sp>
            <p:nvSpPr>
              <p:cNvPr id="34" name="Oval 33">
                <a:extLst>
                  <a:ext uri="{FF2B5EF4-FFF2-40B4-BE49-F238E27FC236}">
                    <a16:creationId xmlns:a16="http://schemas.microsoft.com/office/drawing/2014/main" id="{F09BAD50-95B2-4A65-AD74-6871F059C6D7}"/>
                  </a:ext>
                </a:extLst>
              </p:cNvPr>
              <p:cNvSpPr/>
              <p:nvPr/>
            </p:nvSpPr>
            <p:spPr>
              <a:xfrm>
                <a:off x="1560070" y="342900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ED605059-F308-453F-B0DA-662DABE35314}"/>
                  </a:ext>
                </a:extLst>
              </p:cNvPr>
              <p:cNvSpPr/>
              <p:nvPr/>
            </p:nvSpPr>
            <p:spPr>
              <a:xfrm>
                <a:off x="1916354" y="342900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a:extLst>
                  <a:ext uri="{FF2B5EF4-FFF2-40B4-BE49-F238E27FC236}">
                    <a16:creationId xmlns:a16="http://schemas.microsoft.com/office/drawing/2014/main" id="{DA683AC2-8930-4341-8AE8-F92B07D7EBC9}"/>
                  </a:ext>
                </a:extLst>
              </p:cNvPr>
              <p:cNvSpPr/>
              <p:nvPr/>
            </p:nvSpPr>
            <p:spPr>
              <a:xfrm>
                <a:off x="2272638" y="342900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37" name="Group 36">
            <a:extLst>
              <a:ext uri="{FF2B5EF4-FFF2-40B4-BE49-F238E27FC236}">
                <a16:creationId xmlns:a16="http://schemas.microsoft.com/office/drawing/2014/main" id="{E9743836-9C62-47EB-8758-25D4C2591B12}"/>
              </a:ext>
            </a:extLst>
          </p:cNvPr>
          <p:cNvGrpSpPr/>
          <p:nvPr/>
        </p:nvGrpSpPr>
        <p:grpSpPr>
          <a:xfrm>
            <a:off x="6629162" y="2547721"/>
            <a:ext cx="957220" cy="1141770"/>
            <a:chOff x="1560070" y="2528020"/>
            <a:chExt cx="957220" cy="1141770"/>
          </a:xfrm>
        </p:grpSpPr>
        <p:grpSp>
          <p:nvGrpSpPr>
            <p:cNvPr id="38" name="Group 37">
              <a:extLst>
                <a:ext uri="{FF2B5EF4-FFF2-40B4-BE49-F238E27FC236}">
                  <a16:creationId xmlns:a16="http://schemas.microsoft.com/office/drawing/2014/main" id="{B77DB4F1-9088-4842-BFD0-0D8BCC234EC5}"/>
                </a:ext>
              </a:extLst>
            </p:cNvPr>
            <p:cNvGrpSpPr/>
            <p:nvPr/>
          </p:nvGrpSpPr>
          <p:grpSpPr>
            <a:xfrm>
              <a:off x="1563932" y="2528020"/>
              <a:ext cx="953358" cy="240790"/>
              <a:chOff x="1563932" y="2528020"/>
              <a:chExt cx="953358" cy="240790"/>
            </a:xfrm>
          </p:grpSpPr>
          <p:sp>
            <p:nvSpPr>
              <p:cNvPr id="47" name="Oval 46">
                <a:extLst>
                  <a:ext uri="{FF2B5EF4-FFF2-40B4-BE49-F238E27FC236}">
                    <a16:creationId xmlns:a16="http://schemas.microsoft.com/office/drawing/2014/main" id="{08C26B46-41AF-43AF-8160-5B1FDBEDB9CA}"/>
                  </a:ext>
                </a:extLst>
              </p:cNvPr>
              <p:cNvSpPr/>
              <p:nvPr/>
            </p:nvSpPr>
            <p:spPr>
              <a:xfrm>
                <a:off x="1563932" y="252802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5EAC4CBE-6A7B-48DF-9873-7088DFC1B81F}"/>
                  </a:ext>
                </a:extLst>
              </p:cNvPr>
              <p:cNvSpPr/>
              <p:nvPr/>
            </p:nvSpPr>
            <p:spPr>
              <a:xfrm>
                <a:off x="1920216" y="252802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a:extLst>
                  <a:ext uri="{FF2B5EF4-FFF2-40B4-BE49-F238E27FC236}">
                    <a16:creationId xmlns:a16="http://schemas.microsoft.com/office/drawing/2014/main" id="{CE7AD3B2-B211-4EFC-93C4-F75B06E8359A}"/>
                  </a:ext>
                </a:extLst>
              </p:cNvPr>
              <p:cNvSpPr/>
              <p:nvPr/>
            </p:nvSpPr>
            <p:spPr>
              <a:xfrm>
                <a:off x="2276500" y="252802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9" name="Group 38">
              <a:extLst>
                <a:ext uri="{FF2B5EF4-FFF2-40B4-BE49-F238E27FC236}">
                  <a16:creationId xmlns:a16="http://schemas.microsoft.com/office/drawing/2014/main" id="{4AF5E74F-32E8-4CA3-A1FD-A2187F85B370}"/>
                </a:ext>
              </a:extLst>
            </p:cNvPr>
            <p:cNvGrpSpPr/>
            <p:nvPr/>
          </p:nvGrpSpPr>
          <p:grpSpPr>
            <a:xfrm>
              <a:off x="1560070" y="2978510"/>
              <a:ext cx="953358" cy="240790"/>
              <a:chOff x="1560070" y="3000226"/>
              <a:chExt cx="953358" cy="240790"/>
            </a:xfrm>
          </p:grpSpPr>
          <p:sp>
            <p:nvSpPr>
              <p:cNvPr id="44" name="Oval 43">
                <a:extLst>
                  <a:ext uri="{FF2B5EF4-FFF2-40B4-BE49-F238E27FC236}">
                    <a16:creationId xmlns:a16="http://schemas.microsoft.com/office/drawing/2014/main" id="{61DF3A7C-E34E-46CF-9453-AA3F8C2F346F}"/>
                  </a:ext>
                </a:extLst>
              </p:cNvPr>
              <p:cNvSpPr/>
              <p:nvPr/>
            </p:nvSpPr>
            <p:spPr>
              <a:xfrm>
                <a:off x="1560070" y="3000226"/>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B7151BB7-492F-4CEF-9DDF-9B44EF01D618}"/>
                  </a:ext>
                </a:extLst>
              </p:cNvPr>
              <p:cNvSpPr/>
              <p:nvPr/>
            </p:nvSpPr>
            <p:spPr>
              <a:xfrm>
                <a:off x="1916354" y="3000226"/>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a:extLst>
                  <a:ext uri="{FF2B5EF4-FFF2-40B4-BE49-F238E27FC236}">
                    <a16:creationId xmlns:a16="http://schemas.microsoft.com/office/drawing/2014/main" id="{661C7549-7A89-4ED4-8E29-62E6831EA9D2}"/>
                  </a:ext>
                </a:extLst>
              </p:cNvPr>
              <p:cNvSpPr/>
              <p:nvPr/>
            </p:nvSpPr>
            <p:spPr>
              <a:xfrm>
                <a:off x="2272638" y="3000226"/>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0" name="Group 39">
              <a:extLst>
                <a:ext uri="{FF2B5EF4-FFF2-40B4-BE49-F238E27FC236}">
                  <a16:creationId xmlns:a16="http://schemas.microsoft.com/office/drawing/2014/main" id="{99F9FAD9-6C37-4FCA-812C-511C20CC0CD1}"/>
                </a:ext>
              </a:extLst>
            </p:cNvPr>
            <p:cNvGrpSpPr/>
            <p:nvPr/>
          </p:nvGrpSpPr>
          <p:grpSpPr>
            <a:xfrm>
              <a:off x="1560070" y="3429000"/>
              <a:ext cx="953358" cy="240790"/>
              <a:chOff x="1560070" y="3429000"/>
              <a:chExt cx="953358" cy="240790"/>
            </a:xfrm>
          </p:grpSpPr>
          <p:sp>
            <p:nvSpPr>
              <p:cNvPr id="41" name="Oval 40">
                <a:extLst>
                  <a:ext uri="{FF2B5EF4-FFF2-40B4-BE49-F238E27FC236}">
                    <a16:creationId xmlns:a16="http://schemas.microsoft.com/office/drawing/2014/main" id="{7C686910-7BA7-48E7-A795-979CBC199850}"/>
                  </a:ext>
                </a:extLst>
              </p:cNvPr>
              <p:cNvSpPr/>
              <p:nvPr/>
            </p:nvSpPr>
            <p:spPr>
              <a:xfrm>
                <a:off x="1560070" y="342900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a:extLst>
                  <a:ext uri="{FF2B5EF4-FFF2-40B4-BE49-F238E27FC236}">
                    <a16:creationId xmlns:a16="http://schemas.microsoft.com/office/drawing/2014/main" id="{35C2FC5C-11E9-4049-B2EE-3C81899EE196}"/>
                  </a:ext>
                </a:extLst>
              </p:cNvPr>
              <p:cNvSpPr/>
              <p:nvPr/>
            </p:nvSpPr>
            <p:spPr>
              <a:xfrm>
                <a:off x="1916354" y="342900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a:extLst>
                  <a:ext uri="{FF2B5EF4-FFF2-40B4-BE49-F238E27FC236}">
                    <a16:creationId xmlns:a16="http://schemas.microsoft.com/office/drawing/2014/main" id="{806A93AD-0907-4222-BE85-D505BBD6A82F}"/>
                  </a:ext>
                </a:extLst>
              </p:cNvPr>
              <p:cNvSpPr/>
              <p:nvPr/>
            </p:nvSpPr>
            <p:spPr>
              <a:xfrm>
                <a:off x="2272638" y="342900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50" name="Group 49">
            <a:extLst>
              <a:ext uri="{FF2B5EF4-FFF2-40B4-BE49-F238E27FC236}">
                <a16:creationId xmlns:a16="http://schemas.microsoft.com/office/drawing/2014/main" id="{71D243DC-C75E-4475-8509-FD7546965CA0}"/>
              </a:ext>
            </a:extLst>
          </p:cNvPr>
          <p:cNvGrpSpPr/>
          <p:nvPr/>
        </p:nvGrpSpPr>
        <p:grpSpPr>
          <a:xfrm>
            <a:off x="4939464" y="2547721"/>
            <a:ext cx="957220" cy="1141770"/>
            <a:chOff x="1560070" y="2528020"/>
            <a:chExt cx="957220" cy="1141770"/>
          </a:xfrm>
        </p:grpSpPr>
        <p:grpSp>
          <p:nvGrpSpPr>
            <p:cNvPr id="51" name="Group 50">
              <a:extLst>
                <a:ext uri="{FF2B5EF4-FFF2-40B4-BE49-F238E27FC236}">
                  <a16:creationId xmlns:a16="http://schemas.microsoft.com/office/drawing/2014/main" id="{5D0A7A67-E4F4-4EBD-B720-D51C8E1C21BC}"/>
                </a:ext>
              </a:extLst>
            </p:cNvPr>
            <p:cNvGrpSpPr/>
            <p:nvPr/>
          </p:nvGrpSpPr>
          <p:grpSpPr>
            <a:xfrm>
              <a:off x="1563932" y="2528020"/>
              <a:ext cx="953358" cy="240790"/>
              <a:chOff x="1563932" y="2528020"/>
              <a:chExt cx="953358" cy="240790"/>
            </a:xfrm>
          </p:grpSpPr>
          <p:sp>
            <p:nvSpPr>
              <p:cNvPr id="60" name="Oval 59">
                <a:extLst>
                  <a:ext uri="{FF2B5EF4-FFF2-40B4-BE49-F238E27FC236}">
                    <a16:creationId xmlns:a16="http://schemas.microsoft.com/office/drawing/2014/main" id="{75EA955A-C072-4D98-9703-B65BCB470961}"/>
                  </a:ext>
                </a:extLst>
              </p:cNvPr>
              <p:cNvSpPr/>
              <p:nvPr/>
            </p:nvSpPr>
            <p:spPr>
              <a:xfrm>
                <a:off x="1563932" y="252802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a:extLst>
                  <a:ext uri="{FF2B5EF4-FFF2-40B4-BE49-F238E27FC236}">
                    <a16:creationId xmlns:a16="http://schemas.microsoft.com/office/drawing/2014/main" id="{D5E8FFE0-7DD3-4E75-85E8-FF040F890BD6}"/>
                  </a:ext>
                </a:extLst>
              </p:cNvPr>
              <p:cNvSpPr/>
              <p:nvPr/>
            </p:nvSpPr>
            <p:spPr>
              <a:xfrm>
                <a:off x="1920216" y="252802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a:extLst>
                  <a:ext uri="{FF2B5EF4-FFF2-40B4-BE49-F238E27FC236}">
                    <a16:creationId xmlns:a16="http://schemas.microsoft.com/office/drawing/2014/main" id="{4C2C885B-77BE-46CC-A369-A6A8EC4559D4}"/>
                  </a:ext>
                </a:extLst>
              </p:cNvPr>
              <p:cNvSpPr/>
              <p:nvPr/>
            </p:nvSpPr>
            <p:spPr>
              <a:xfrm>
                <a:off x="2276500" y="252802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2" name="Group 51">
              <a:extLst>
                <a:ext uri="{FF2B5EF4-FFF2-40B4-BE49-F238E27FC236}">
                  <a16:creationId xmlns:a16="http://schemas.microsoft.com/office/drawing/2014/main" id="{07564FD2-A1EB-4B4A-9C00-ABADECB6438E}"/>
                </a:ext>
              </a:extLst>
            </p:cNvPr>
            <p:cNvGrpSpPr/>
            <p:nvPr/>
          </p:nvGrpSpPr>
          <p:grpSpPr>
            <a:xfrm>
              <a:off x="1560070" y="2978510"/>
              <a:ext cx="953358" cy="240790"/>
              <a:chOff x="1560070" y="3000226"/>
              <a:chExt cx="953358" cy="240790"/>
            </a:xfrm>
          </p:grpSpPr>
          <p:sp>
            <p:nvSpPr>
              <p:cNvPr id="57" name="Oval 56">
                <a:extLst>
                  <a:ext uri="{FF2B5EF4-FFF2-40B4-BE49-F238E27FC236}">
                    <a16:creationId xmlns:a16="http://schemas.microsoft.com/office/drawing/2014/main" id="{848EF5FD-8A47-48F8-8866-B672D5FB661F}"/>
                  </a:ext>
                </a:extLst>
              </p:cNvPr>
              <p:cNvSpPr/>
              <p:nvPr/>
            </p:nvSpPr>
            <p:spPr>
              <a:xfrm>
                <a:off x="1560070" y="3000226"/>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a:extLst>
                  <a:ext uri="{FF2B5EF4-FFF2-40B4-BE49-F238E27FC236}">
                    <a16:creationId xmlns:a16="http://schemas.microsoft.com/office/drawing/2014/main" id="{AC23C848-6EAC-4164-B0B0-31CEA5665A15}"/>
                  </a:ext>
                </a:extLst>
              </p:cNvPr>
              <p:cNvSpPr/>
              <p:nvPr/>
            </p:nvSpPr>
            <p:spPr>
              <a:xfrm>
                <a:off x="1916354" y="3000226"/>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a:extLst>
                  <a:ext uri="{FF2B5EF4-FFF2-40B4-BE49-F238E27FC236}">
                    <a16:creationId xmlns:a16="http://schemas.microsoft.com/office/drawing/2014/main" id="{E23615EE-E57C-4E92-B83E-649E53A8E6D4}"/>
                  </a:ext>
                </a:extLst>
              </p:cNvPr>
              <p:cNvSpPr/>
              <p:nvPr/>
            </p:nvSpPr>
            <p:spPr>
              <a:xfrm>
                <a:off x="2272638" y="3000226"/>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3" name="Group 52">
              <a:extLst>
                <a:ext uri="{FF2B5EF4-FFF2-40B4-BE49-F238E27FC236}">
                  <a16:creationId xmlns:a16="http://schemas.microsoft.com/office/drawing/2014/main" id="{A259BFA0-B456-4B4A-BD9B-60E5F141D784}"/>
                </a:ext>
              </a:extLst>
            </p:cNvPr>
            <p:cNvGrpSpPr/>
            <p:nvPr/>
          </p:nvGrpSpPr>
          <p:grpSpPr>
            <a:xfrm>
              <a:off x="1560070" y="3429000"/>
              <a:ext cx="953358" cy="240790"/>
              <a:chOff x="1560070" y="3429000"/>
              <a:chExt cx="953358" cy="240790"/>
            </a:xfrm>
          </p:grpSpPr>
          <p:sp>
            <p:nvSpPr>
              <p:cNvPr id="54" name="Oval 53">
                <a:extLst>
                  <a:ext uri="{FF2B5EF4-FFF2-40B4-BE49-F238E27FC236}">
                    <a16:creationId xmlns:a16="http://schemas.microsoft.com/office/drawing/2014/main" id="{DA30167C-8181-43EC-8D1C-46CA0EE20644}"/>
                  </a:ext>
                </a:extLst>
              </p:cNvPr>
              <p:cNvSpPr/>
              <p:nvPr/>
            </p:nvSpPr>
            <p:spPr>
              <a:xfrm>
                <a:off x="1560070" y="342900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id="{FBA5EAF6-FF7E-4C18-8492-0763089BF3FB}"/>
                  </a:ext>
                </a:extLst>
              </p:cNvPr>
              <p:cNvSpPr/>
              <p:nvPr/>
            </p:nvSpPr>
            <p:spPr>
              <a:xfrm>
                <a:off x="1916354" y="342900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a:extLst>
                  <a:ext uri="{FF2B5EF4-FFF2-40B4-BE49-F238E27FC236}">
                    <a16:creationId xmlns:a16="http://schemas.microsoft.com/office/drawing/2014/main" id="{A97A5241-5C17-4B3D-BF4C-0D97FAE4A9F4}"/>
                  </a:ext>
                </a:extLst>
              </p:cNvPr>
              <p:cNvSpPr/>
              <p:nvPr/>
            </p:nvSpPr>
            <p:spPr>
              <a:xfrm>
                <a:off x="2272638" y="342900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63" name="Group 62">
            <a:extLst>
              <a:ext uri="{FF2B5EF4-FFF2-40B4-BE49-F238E27FC236}">
                <a16:creationId xmlns:a16="http://schemas.microsoft.com/office/drawing/2014/main" id="{463806FC-3128-490C-BC16-DAC8B5566206}"/>
              </a:ext>
            </a:extLst>
          </p:cNvPr>
          <p:cNvGrpSpPr/>
          <p:nvPr/>
        </p:nvGrpSpPr>
        <p:grpSpPr>
          <a:xfrm>
            <a:off x="2447650" y="4643419"/>
            <a:ext cx="957220" cy="1141770"/>
            <a:chOff x="1560070" y="2528020"/>
            <a:chExt cx="957220" cy="1141770"/>
          </a:xfrm>
        </p:grpSpPr>
        <p:grpSp>
          <p:nvGrpSpPr>
            <p:cNvPr id="64" name="Group 63">
              <a:extLst>
                <a:ext uri="{FF2B5EF4-FFF2-40B4-BE49-F238E27FC236}">
                  <a16:creationId xmlns:a16="http://schemas.microsoft.com/office/drawing/2014/main" id="{A6805346-39EF-4E34-A73B-0B067BB57CCB}"/>
                </a:ext>
              </a:extLst>
            </p:cNvPr>
            <p:cNvGrpSpPr/>
            <p:nvPr/>
          </p:nvGrpSpPr>
          <p:grpSpPr>
            <a:xfrm>
              <a:off x="1563932" y="2528020"/>
              <a:ext cx="953358" cy="240790"/>
              <a:chOff x="1563932" y="2528020"/>
              <a:chExt cx="953358" cy="240790"/>
            </a:xfrm>
          </p:grpSpPr>
          <p:sp>
            <p:nvSpPr>
              <p:cNvPr id="73" name="Oval 72">
                <a:extLst>
                  <a:ext uri="{FF2B5EF4-FFF2-40B4-BE49-F238E27FC236}">
                    <a16:creationId xmlns:a16="http://schemas.microsoft.com/office/drawing/2014/main" id="{F36769AD-9104-4F31-AE8A-A58BB7921ACE}"/>
                  </a:ext>
                </a:extLst>
              </p:cNvPr>
              <p:cNvSpPr/>
              <p:nvPr/>
            </p:nvSpPr>
            <p:spPr>
              <a:xfrm>
                <a:off x="1563932" y="252802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Oval 73">
                <a:extLst>
                  <a:ext uri="{FF2B5EF4-FFF2-40B4-BE49-F238E27FC236}">
                    <a16:creationId xmlns:a16="http://schemas.microsoft.com/office/drawing/2014/main" id="{EE6DC3EC-01B5-4A5D-BA08-A913F7B6F48D}"/>
                  </a:ext>
                </a:extLst>
              </p:cNvPr>
              <p:cNvSpPr/>
              <p:nvPr/>
            </p:nvSpPr>
            <p:spPr>
              <a:xfrm>
                <a:off x="1920216" y="252802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a:extLst>
                  <a:ext uri="{FF2B5EF4-FFF2-40B4-BE49-F238E27FC236}">
                    <a16:creationId xmlns:a16="http://schemas.microsoft.com/office/drawing/2014/main" id="{C300642D-49CE-439B-BFC4-FD3BFEEDF6D9}"/>
                  </a:ext>
                </a:extLst>
              </p:cNvPr>
              <p:cNvSpPr/>
              <p:nvPr/>
            </p:nvSpPr>
            <p:spPr>
              <a:xfrm>
                <a:off x="2276500" y="252802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5" name="Group 64">
              <a:extLst>
                <a:ext uri="{FF2B5EF4-FFF2-40B4-BE49-F238E27FC236}">
                  <a16:creationId xmlns:a16="http://schemas.microsoft.com/office/drawing/2014/main" id="{48F73480-2AED-4AC3-836A-1763AE26064D}"/>
                </a:ext>
              </a:extLst>
            </p:cNvPr>
            <p:cNvGrpSpPr/>
            <p:nvPr/>
          </p:nvGrpSpPr>
          <p:grpSpPr>
            <a:xfrm>
              <a:off x="1560070" y="2978510"/>
              <a:ext cx="953358" cy="240790"/>
              <a:chOff x="1560070" y="3000226"/>
              <a:chExt cx="953358" cy="240790"/>
            </a:xfrm>
          </p:grpSpPr>
          <p:sp>
            <p:nvSpPr>
              <p:cNvPr id="70" name="Oval 69">
                <a:extLst>
                  <a:ext uri="{FF2B5EF4-FFF2-40B4-BE49-F238E27FC236}">
                    <a16:creationId xmlns:a16="http://schemas.microsoft.com/office/drawing/2014/main" id="{686EA72F-F078-450E-B7A2-01D2980A4C7B}"/>
                  </a:ext>
                </a:extLst>
              </p:cNvPr>
              <p:cNvSpPr/>
              <p:nvPr/>
            </p:nvSpPr>
            <p:spPr>
              <a:xfrm>
                <a:off x="1560070" y="3000226"/>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a:extLst>
                  <a:ext uri="{FF2B5EF4-FFF2-40B4-BE49-F238E27FC236}">
                    <a16:creationId xmlns:a16="http://schemas.microsoft.com/office/drawing/2014/main" id="{D2604182-36C2-42D6-8512-595A3014F2BE}"/>
                  </a:ext>
                </a:extLst>
              </p:cNvPr>
              <p:cNvSpPr/>
              <p:nvPr/>
            </p:nvSpPr>
            <p:spPr>
              <a:xfrm>
                <a:off x="1916354" y="3000226"/>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Oval 71">
                <a:extLst>
                  <a:ext uri="{FF2B5EF4-FFF2-40B4-BE49-F238E27FC236}">
                    <a16:creationId xmlns:a16="http://schemas.microsoft.com/office/drawing/2014/main" id="{3C1B5159-526C-42C2-B246-83329485C1D7}"/>
                  </a:ext>
                </a:extLst>
              </p:cNvPr>
              <p:cNvSpPr/>
              <p:nvPr/>
            </p:nvSpPr>
            <p:spPr>
              <a:xfrm>
                <a:off x="2272638" y="3000226"/>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66" name="Group 65">
              <a:extLst>
                <a:ext uri="{FF2B5EF4-FFF2-40B4-BE49-F238E27FC236}">
                  <a16:creationId xmlns:a16="http://schemas.microsoft.com/office/drawing/2014/main" id="{0BCF11C9-C409-48B1-9BE0-F1C073C91421}"/>
                </a:ext>
              </a:extLst>
            </p:cNvPr>
            <p:cNvGrpSpPr/>
            <p:nvPr/>
          </p:nvGrpSpPr>
          <p:grpSpPr>
            <a:xfrm>
              <a:off x="1560070" y="3429000"/>
              <a:ext cx="953358" cy="240790"/>
              <a:chOff x="1560070" y="3429000"/>
              <a:chExt cx="953358" cy="240790"/>
            </a:xfrm>
          </p:grpSpPr>
          <p:sp>
            <p:nvSpPr>
              <p:cNvPr id="67" name="Oval 66">
                <a:extLst>
                  <a:ext uri="{FF2B5EF4-FFF2-40B4-BE49-F238E27FC236}">
                    <a16:creationId xmlns:a16="http://schemas.microsoft.com/office/drawing/2014/main" id="{D53F1398-0254-48BE-82F9-402218DE94EE}"/>
                  </a:ext>
                </a:extLst>
              </p:cNvPr>
              <p:cNvSpPr/>
              <p:nvPr/>
            </p:nvSpPr>
            <p:spPr>
              <a:xfrm>
                <a:off x="1560070" y="342900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a:extLst>
                  <a:ext uri="{FF2B5EF4-FFF2-40B4-BE49-F238E27FC236}">
                    <a16:creationId xmlns:a16="http://schemas.microsoft.com/office/drawing/2014/main" id="{5F8B5B3E-7884-479C-834B-45D7450C8953}"/>
                  </a:ext>
                </a:extLst>
              </p:cNvPr>
              <p:cNvSpPr/>
              <p:nvPr/>
            </p:nvSpPr>
            <p:spPr>
              <a:xfrm>
                <a:off x="1916354" y="342900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a:extLst>
                  <a:ext uri="{FF2B5EF4-FFF2-40B4-BE49-F238E27FC236}">
                    <a16:creationId xmlns:a16="http://schemas.microsoft.com/office/drawing/2014/main" id="{9113DB82-1107-4856-94BC-E94DCED24228}"/>
                  </a:ext>
                </a:extLst>
              </p:cNvPr>
              <p:cNvSpPr/>
              <p:nvPr/>
            </p:nvSpPr>
            <p:spPr>
              <a:xfrm>
                <a:off x="2272638" y="342900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76" name="Group 75">
            <a:extLst>
              <a:ext uri="{FF2B5EF4-FFF2-40B4-BE49-F238E27FC236}">
                <a16:creationId xmlns:a16="http://schemas.microsoft.com/office/drawing/2014/main" id="{490C04F8-E1EA-4F3A-9BE9-5E7AF3817CE8}"/>
              </a:ext>
            </a:extLst>
          </p:cNvPr>
          <p:cNvGrpSpPr/>
          <p:nvPr/>
        </p:nvGrpSpPr>
        <p:grpSpPr>
          <a:xfrm>
            <a:off x="5798410" y="4643419"/>
            <a:ext cx="957220" cy="1141770"/>
            <a:chOff x="1560070" y="2528020"/>
            <a:chExt cx="957220" cy="1141770"/>
          </a:xfrm>
        </p:grpSpPr>
        <p:grpSp>
          <p:nvGrpSpPr>
            <p:cNvPr id="77" name="Group 76">
              <a:extLst>
                <a:ext uri="{FF2B5EF4-FFF2-40B4-BE49-F238E27FC236}">
                  <a16:creationId xmlns:a16="http://schemas.microsoft.com/office/drawing/2014/main" id="{E857F42F-9A67-400F-B773-9346D6A690E6}"/>
                </a:ext>
              </a:extLst>
            </p:cNvPr>
            <p:cNvGrpSpPr/>
            <p:nvPr/>
          </p:nvGrpSpPr>
          <p:grpSpPr>
            <a:xfrm>
              <a:off x="1563932" y="2528020"/>
              <a:ext cx="953358" cy="240790"/>
              <a:chOff x="1563932" y="2528020"/>
              <a:chExt cx="953358" cy="240790"/>
            </a:xfrm>
          </p:grpSpPr>
          <p:sp>
            <p:nvSpPr>
              <p:cNvPr id="86" name="Oval 85">
                <a:extLst>
                  <a:ext uri="{FF2B5EF4-FFF2-40B4-BE49-F238E27FC236}">
                    <a16:creationId xmlns:a16="http://schemas.microsoft.com/office/drawing/2014/main" id="{EFC997DC-5E20-4F23-828C-D1D30E5632A0}"/>
                  </a:ext>
                </a:extLst>
              </p:cNvPr>
              <p:cNvSpPr/>
              <p:nvPr/>
            </p:nvSpPr>
            <p:spPr>
              <a:xfrm>
                <a:off x="1563932" y="252802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Oval 86">
                <a:extLst>
                  <a:ext uri="{FF2B5EF4-FFF2-40B4-BE49-F238E27FC236}">
                    <a16:creationId xmlns:a16="http://schemas.microsoft.com/office/drawing/2014/main" id="{79ECF398-D4DB-4473-AB12-7DC6F6D86BF1}"/>
                  </a:ext>
                </a:extLst>
              </p:cNvPr>
              <p:cNvSpPr/>
              <p:nvPr/>
            </p:nvSpPr>
            <p:spPr>
              <a:xfrm>
                <a:off x="1920216" y="252802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a:extLst>
                  <a:ext uri="{FF2B5EF4-FFF2-40B4-BE49-F238E27FC236}">
                    <a16:creationId xmlns:a16="http://schemas.microsoft.com/office/drawing/2014/main" id="{15D1A553-2064-41AB-AD77-60574E97AD10}"/>
                  </a:ext>
                </a:extLst>
              </p:cNvPr>
              <p:cNvSpPr/>
              <p:nvPr/>
            </p:nvSpPr>
            <p:spPr>
              <a:xfrm>
                <a:off x="2276500" y="252802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8" name="Group 77">
              <a:extLst>
                <a:ext uri="{FF2B5EF4-FFF2-40B4-BE49-F238E27FC236}">
                  <a16:creationId xmlns:a16="http://schemas.microsoft.com/office/drawing/2014/main" id="{B7E82EE4-CB6D-4C51-84AE-60AF987431CF}"/>
                </a:ext>
              </a:extLst>
            </p:cNvPr>
            <p:cNvGrpSpPr/>
            <p:nvPr/>
          </p:nvGrpSpPr>
          <p:grpSpPr>
            <a:xfrm>
              <a:off x="1560070" y="2978510"/>
              <a:ext cx="953358" cy="240790"/>
              <a:chOff x="1560070" y="3000226"/>
              <a:chExt cx="953358" cy="240790"/>
            </a:xfrm>
          </p:grpSpPr>
          <p:sp>
            <p:nvSpPr>
              <p:cNvPr id="83" name="Oval 82">
                <a:extLst>
                  <a:ext uri="{FF2B5EF4-FFF2-40B4-BE49-F238E27FC236}">
                    <a16:creationId xmlns:a16="http://schemas.microsoft.com/office/drawing/2014/main" id="{15D86F45-2DD5-40F6-989E-30365ED766AF}"/>
                  </a:ext>
                </a:extLst>
              </p:cNvPr>
              <p:cNvSpPr/>
              <p:nvPr/>
            </p:nvSpPr>
            <p:spPr>
              <a:xfrm>
                <a:off x="1560070" y="3000226"/>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Oval 83">
                <a:extLst>
                  <a:ext uri="{FF2B5EF4-FFF2-40B4-BE49-F238E27FC236}">
                    <a16:creationId xmlns:a16="http://schemas.microsoft.com/office/drawing/2014/main" id="{732091DF-A013-4C4D-B29D-DF03ED0156BE}"/>
                  </a:ext>
                </a:extLst>
              </p:cNvPr>
              <p:cNvSpPr/>
              <p:nvPr/>
            </p:nvSpPr>
            <p:spPr>
              <a:xfrm>
                <a:off x="1916354" y="3000226"/>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Oval 84">
                <a:extLst>
                  <a:ext uri="{FF2B5EF4-FFF2-40B4-BE49-F238E27FC236}">
                    <a16:creationId xmlns:a16="http://schemas.microsoft.com/office/drawing/2014/main" id="{9962C8AE-005B-4295-A790-9FD6E9A155C0}"/>
                  </a:ext>
                </a:extLst>
              </p:cNvPr>
              <p:cNvSpPr/>
              <p:nvPr/>
            </p:nvSpPr>
            <p:spPr>
              <a:xfrm>
                <a:off x="2272638" y="3000226"/>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9" name="Group 78">
              <a:extLst>
                <a:ext uri="{FF2B5EF4-FFF2-40B4-BE49-F238E27FC236}">
                  <a16:creationId xmlns:a16="http://schemas.microsoft.com/office/drawing/2014/main" id="{DD9E920F-2E31-4824-89DD-6FEE9224BE6D}"/>
                </a:ext>
              </a:extLst>
            </p:cNvPr>
            <p:cNvGrpSpPr/>
            <p:nvPr/>
          </p:nvGrpSpPr>
          <p:grpSpPr>
            <a:xfrm>
              <a:off x="1560070" y="3429000"/>
              <a:ext cx="953358" cy="240790"/>
              <a:chOff x="1560070" y="3429000"/>
              <a:chExt cx="953358" cy="240790"/>
            </a:xfrm>
          </p:grpSpPr>
          <p:sp>
            <p:nvSpPr>
              <p:cNvPr id="80" name="Oval 79">
                <a:extLst>
                  <a:ext uri="{FF2B5EF4-FFF2-40B4-BE49-F238E27FC236}">
                    <a16:creationId xmlns:a16="http://schemas.microsoft.com/office/drawing/2014/main" id="{10DE8ED1-F19A-45FA-96A1-5E6999D63C7D}"/>
                  </a:ext>
                </a:extLst>
              </p:cNvPr>
              <p:cNvSpPr/>
              <p:nvPr/>
            </p:nvSpPr>
            <p:spPr>
              <a:xfrm>
                <a:off x="1560070" y="342900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Oval 80">
                <a:extLst>
                  <a:ext uri="{FF2B5EF4-FFF2-40B4-BE49-F238E27FC236}">
                    <a16:creationId xmlns:a16="http://schemas.microsoft.com/office/drawing/2014/main" id="{D86379FD-0034-440A-A348-15F150A2B07C}"/>
                  </a:ext>
                </a:extLst>
              </p:cNvPr>
              <p:cNvSpPr/>
              <p:nvPr/>
            </p:nvSpPr>
            <p:spPr>
              <a:xfrm>
                <a:off x="1916354" y="342900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Oval 81">
                <a:extLst>
                  <a:ext uri="{FF2B5EF4-FFF2-40B4-BE49-F238E27FC236}">
                    <a16:creationId xmlns:a16="http://schemas.microsoft.com/office/drawing/2014/main" id="{5BA8E3D8-B402-4C95-BA12-822CD09F916D}"/>
                  </a:ext>
                </a:extLst>
              </p:cNvPr>
              <p:cNvSpPr/>
              <p:nvPr/>
            </p:nvSpPr>
            <p:spPr>
              <a:xfrm>
                <a:off x="2272638" y="342900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89" name="Group 88">
            <a:extLst>
              <a:ext uri="{FF2B5EF4-FFF2-40B4-BE49-F238E27FC236}">
                <a16:creationId xmlns:a16="http://schemas.microsoft.com/office/drawing/2014/main" id="{CBEC59D3-EC78-4659-A976-C52317D71590}"/>
              </a:ext>
            </a:extLst>
          </p:cNvPr>
          <p:cNvGrpSpPr/>
          <p:nvPr/>
        </p:nvGrpSpPr>
        <p:grpSpPr>
          <a:xfrm>
            <a:off x="4123030" y="4643419"/>
            <a:ext cx="957220" cy="1141770"/>
            <a:chOff x="1560070" y="2528020"/>
            <a:chExt cx="957220" cy="1141770"/>
          </a:xfrm>
        </p:grpSpPr>
        <p:grpSp>
          <p:nvGrpSpPr>
            <p:cNvPr id="90" name="Group 89">
              <a:extLst>
                <a:ext uri="{FF2B5EF4-FFF2-40B4-BE49-F238E27FC236}">
                  <a16:creationId xmlns:a16="http://schemas.microsoft.com/office/drawing/2014/main" id="{A3DEBEF4-8745-417C-9677-3D6D3D0CA7F4}"/>
                </a:ext>
              </a:extLst>
            </p:cNvPr>
            <p:cNvGrpSpPr/>
            <p:nvPr/>
          </p:nvGrpSpPr>
          <p:grpSpPr>
            <a:xfrm>
              <a:off x="1563932" y="2528020"/>
              <a:ext cx="953358" cy="240790"/>
              <a:chOff x="1563932" y="2528020"/>
              <a:chExt cx="953358" cy="240790"/>
            </a:xfrm>
          </p:grpSpPr>
          <p:sp>
            <p:nvSpPr>
              <p:cNvPr id="99" name="Oval 98">
                <a:extLst>
                  <a:ext uri="{FF2B5EF4-FFF2-40B4-BE49-F238E27FC236}">
                    <a16:creationId xmlns:a16="http://schemas.microsoft.com/office/drawing/2014/main" id="{7C994A5D-DB8E-4AAF-B391-DB45989A9969}"/>
                  </a:ext>
                </a:extLst>
              </p:cNvPr>
              <p:cNvSpPr/>
              <p:nvPr/>
            </p:nvSpPr>
            <p:spPr>
              <a:xfrm>
                <a:off x="1563932" y="252802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a:extLst>
                  <a:ext uri="{FF2B5EF4-FFF2-40B4-BE49-F238E27FC236}">
                    <a16:creationId xmlns:a16="http://schemas.microsoft.com/office/drawing/2014/main" id="{C4801B64-16CC-470C-9157-72BFCDE057D9}"/>
                  </a:ext>
                </a:extLst>
              </p:cNvPr>
              <p:cNvSpPr/>
              <p:nvPr/>
            </p:nvSpPr>
            <p:spPr>
              <a:xfrm>
                <a:off x="1920216" y="252802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a:extLst>
                  <a:ext uri="{FF2B5EF4-FFF2-40B4-BE49-F238E27FC236}">
                    <a16:creationId xmlns:a16="http://schemas.microsoft.com/office/drawing/2014/main" id="{7FCD41FF-8F92-4F9B-9500-24504B07AA7D}"/>
                  </a:ext>
                </a:extLst>
              </p:cNvPr>
              <p:cNvSpPr/>
              <p:nvPr/>
            </p:nvSpPr>
            <p:spPr>
              <a:xfrm>
                <a:off x="2276500" y="252802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91" name="Group 90">
              <a:extLst>
                <a:ext uri="{FF2B5EF4-FFF2-40B4-BE49-F238E27FC236}">
                  <a16:creationId xmlns:a16="http://schemas.microsoft.com/office/drawing/2014/main" id="{6108942B-766A-4E48-813B-CFA22C4CCFD0}"/>
                </a:ext>
              </a:extLst>
            </p:cNvPr>
            <p:cNvGrpSpPr/>
            <p:nvPr/>
          </p:nvGrpSpPr>
          <p:grpSpPr>
            <a:xfrm>
              <a:off x="1560070" y="2978510"/>
              <a:ext cx="953358" cy="240790"/>
              <a:chOff x="1560070" y="3000226"/>
              <a:chExt cx="953358" cy="240790"/>
            </a:xfrm>
          </p:grpSpPr>
          <p:sp>
            <p:nvSpPr>
              <p:cNvPr id="96" name="Oval 95">
                <a:extLst>
                  <a:ext uri="{FF2B5EF4-FFF2-40B4-BE49-F238E27FC236}">
                    <a16:creationId xmlns:a16="http://schemas.microsoft.com/office/drawing/2014/main" id="{F85E418F-C1AE-4BA2-8F0C-FB0E76F45BAB}"/>
                  </a:ext>
                </a:extLst>
              </p:cNvPr>
              <p:cNvSpPr/>
              <p:nvPr/>
            </p:nvSpPr>
            <p:spPr>
              <a:xfrm>
                <a:off x="1560070" y="3000226"/>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a:extLst>
                  <a:ext uri="{FF2B5EF4-FFF2-40B4-BE49-F238E27FC236}">
                    <a16:creationId xmlns:a16="http://schemas.microsoft.com/office/drawing/2014/main" id="{3B607AC1-EE0C-49DB-A4CD-674080CC8674}"/>
                  </a:ext>
                </a:extLst>
              </p:cNvPr>
              <p:cNvSpPr/>
              <p:nvPr/>
            </p:nvSpPr>
            <p:spPr>
              <a:xfrm>
                <a:off x="1916354" y="3000226"/>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a:extLst>
                  <a:ext uri="{FF2B5EF4-FFF2-40B4-BE49-F238E27FC236}">
                    <a16:creationId xmlns:a16="http://schemas.microsoft.com/office/drawing/2014/main" id="{BA71903C-6360-4663-A6B9-79B6991806B3}"/>
                  </a:ext>
                </a:extLst>
              </p:cNvPr>
              <p:cNvSpPr/>
              <p:nvPr/>
            </p:nvSpPr>
            <p:spPr>
              <a:xfrm>
                <a:off x="2272638" y="3000226"/>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92" name="Group 91">
              <a:extLst>
                <a:ext uri="{FF2B5EF4-FFF2-40B4-BE49-F238E27FC236}">
                  <a16:creationId xmlns:a16="http://schemas.microsoft.com/office/drawing/2014/main" id="{40D8AE71-E2B1-4081-87C5-1BC59BADF9CE}"/>
                </a:ext>
              </a:extLst>
            </p:cNvPr>
            <p:cNvGrpSpPr/>
            <p:nvPr/>
          </p:nvGrpSpPr>
          <p:grpSpPr>
            <a:xfrm>
              <a:off x="1560070" y="3429000"/>
              <a:ext cx="953358" cy="240790"/>
              <a:chOff x="1560070" y="3429000"/>
              <a:chExt cx="953358" cy="240790"/>
            </a:xfrm>
          </p:grpSpPr>
          <p:sp>
            <p:nvSpPr>
              <p:cNvPr id="93" name="Oval 92">
                <a:extLst>
                  <a:ext uri="{FF2B5EF4-FFF2-40B4-BE49-F238E27FC236}">
                    <a16:creationId xmlns:a16="http://schemas.microsoft.com/office/drawing/2014/main" id="{A6A6CF84-6C51-4A6F-95DC-FA7C56BFB6CD}"/>
                  </a:ext>
                </a:extLst>
              </p:cNvPr>
              <p:cNvSpPr/>
              <p:nvPr/>
            </p:nvSpPr>
            <p:spPr>
              <a:xfrm>
                <a:off x="1560070" y="342900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Oval 93">
                <a:extLst>
                  <a:ext uri="{FF2B5EF4-FFF2-40B4-BE49-F238E27FC236}">
                    <a16:creationId xmlns:a16="http://schemas.microsoft.com/office/drawing/2014/main" id="{4DCC4E84-5D5A-49B2-B6FC-CE35C0AF6490}"/>
                  </a:ext>
                </a:extLst>
              </p:cNvPr>
              <p:cNvSpPr/>
              <p:nvPr/>
            </p:nvSpPr>
            <p:spPr>
              <a:xfrm>
                <a:off x="1916354" y="342900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a:extLst>
                  <a:ext uri="{FF2B5EF4-FFF2-40B4-BE49-F238E27FC236}">
                    <a16:creationId xmlns:a16="http://schemas.microsoft.com/office/drawing/2014/main" id="{6DAC58F7-EB1D-414C-84FB-474B5401F72C}"/>
                  </a:ext>
                </a:extLst>
              </p:cNvPr>
              <p:cNvSpPr/>
              <p:nvPr/>
            </p:nvSpPr>
            <p:spPr>
              <a:xfrm>
                <a:off x="2272638" y="342900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102" name="Group 101">
            <a:extLst>
              <a:ext uri="{FF2B5EF4-FFF2-40B4-BE49-F238E27FC236}">
                <a16:creationId xmlns:a16="http://schemas.microsoft.com/office/drawing/2014/main" id="{4FAAD62B-DADE-42BF-B5C3-2BD320DA08FE}"/>
              </a:ext>
            </a:extLst>
          </p:cNvPr>
          <p:cNvGrpSpPr/>
          <p:nvPr/>
        </p:nvGrpSpPr>
        <p:grpSpPr>
          <a:xfrm>
            <a:off x="3249767" y="2547721"/>
            <a:ext cx="957220" cy="1141770"/>
            <a:chOff x="1560070" y="2528020"/>
            <a:chExt cx="957220" cy="1141770"/>
          </a:xfrm>
        </p:grpSpPr>
        <p:grpSp>
          <p:nvGrpSpPr>
            <p:cNvPr id="103" name="Group 102">
              <a:extLst>
                <a:ext uri="{FF2B5EF4-FFF2-40B4-BE49-F238E27FC236}">
                  <a16:creationId xmlns:a16="http://schemas.microsoft.com/office/drawing/2014/main" id="{1CA60BEB-67CF-4A89-A8A7-FFEC360E66FA}"/>
                </a:ext>
              </a:extLst>
            </p:cNvPr>
            <p:cNvGrpSpPr/>
            <p:nvPr/>
          </p:nvGrpSpPr>
          <p:grpSpPr>
            <a:xfrm>
              <a:off x="1563932" y="2528020"/>
              <a:ext cx="953358" cy="240790"/>
              <a:chOff x="1563932" y="2528020"/>
              <a:chExt cx="953358" cy="240790"/>
            </a:xfrm>
          </p:grpSpPr>
          <p:sp>
            <p:nvSpPr>
              <p:cNvPr id="112" name="Oval 111">
                <a:extLst>
                  <a:ext uri="{FF2B5EF4-FFF2-40B4-BE49-F238E27FC236}">
                    <a16:creationId xmlns:a16="http://schemas.microsoft.com/office/drawing/2014/main" id="{00BA0DE9-D1A0-42AC-9EBA-19653E7AE6C7}"/>
                  </a:ext>
                </a:extLst>
              </p:cNvPr>
              <p:cNvSpPr/>
              <p:nvPr/>
            </p:nvSpPr>
            <p:spPr>
              <a:xfrm>
                <a:off x="1563932" y="252802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a:extLst>
                  <a:ext uri="{FF2B5EF4-FFF2-40B4-BE49-F238E27FC236}">
                    <a16:creationId xmlns:a16="http://schemas.microsoft.com/office/drawing/2014/main" id="{46BFC74F-C954-4084-A0E4-007B78B6A0E9}"/>
                  </a:ext>
                </a:extLst>
              </p:cNvPr>
              <p:cNvSpPr/>
              <p:nvPr/>
            </p:nvSpPr>
            <p:spPr>
              <a:xfrm>
                <a:off x="1920216" y="252802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a:extLst>
                  <a:ext uri="{FF2B5EF4-FFF2-40B4-BE49-F238E27FC236}">
                    <a16:creationId xmlns:a16="http://schemas.microsoft.com/office/drawing/2014/main" id="{F6C19141-BB42-4189-A828-8FD9D8E3259B}"/>
                  </a:ext>
                </a:extLst>
              </p:cNvPr>
              <p:cNvSpPr/>
              <p:nvPr/>
            </p:nvSpPr>
            <p:spPr>
              <a:xfrm>
                <a:off x="2276500" y="252802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04" name="Group 103">
              <a:extLst>
                <a:ext uri="{FF2B5EF4-FFF2-40B4-BE49-F238E27FC236}">
                  <a16:creationId xmlns:a16="http://schemas.microsoft.com/office/drawing/2014/main" id="{6A52B4F3-6102-4575-B79F-FE295DE83663}"/>
                </a:ext>
              </a:extLst>
            </p:cNvPr>
            <p:cNvGrpSpPr/>
            <p:nvPr/>
          </p:nvGrpSpPr>
          <p:grpSpPr>
            <a:xfrm>
              <a:off x="1560070" y="2978510"/>
              <a:ext cx="953358" cy="240790"/>
              <a:chOff x="1560070" y="3000226"/>
              <a:chExt cx="953358" cy="240790"/>
            </a:xfrm>
          </p:grpSpPr>
          <p:sp>
            <p:nvSpPr>
              <p:cNvPr id="109" name="Oval 108">
                <a:extLst>
                  <a:ext uri="{FF2B5EF4-FFF2-40B4-BE49-F238E27FC236}">
                    <a16:creationId xmlns:a16="http://schemas.microsoft.com/office/drawing/2014/main" id="{2A4C699D-6389-4838-A0E8-9ECF3171FAD4}"/>
                  </a:ext>
                </a:extLst>
              </p:cNvPr>
              <p:cNvSpPr/>
              <p:nvPr/>
            </p:nvSpPr>
            <p:spPr>
              <a:xfrm>
                <a:off x="1560070" y="3000226"/>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0" name="Oval 109">
                <a:extLst>
                  <a:ext uri="{FF2B5EF4-FFF2-40B4-BE49-F238E27FC236}">
                    <a16:creationId xmlns:a16="http://schemas.microsoft.com/office/drawing/2014/main" id="{AEF61B5D-9CD9-49CA-9AF9-EDF5F95D8DFE}"/>
                  </a:ext>
                </a:extLst>
              </p:cNvPr>
              <p:cNvSpPr/>
              <p:nvPr/>
            </p:nvSpPr>
            <p:spPr>
              <a:xfrm>
                <a:off x="1916354" y="3000226"/>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a:extLst>
                  <a:ext uri="{FF2B5EF4-FFF2-40B4-BE49-F238E27FC236}">
                    <a16:creationId xmlns:a16="http://schemas.microsoft.com/office/drawing/2014/main" id="{0D119B3F-BAF9-4C0B-8481-9B652E626925}"/>
                  </a:ext>
                </a:extLst>
              </p:cNvPr>
              <p:cNvSpPr/>
              <p:nvPr/>
            </p:nvSpPr>
            <p:spPr>
              <a:xfrm>
                <a:off x="2272638" y="3000226"/>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05" name="Group 104">
              <a:extLst>
                <a:ext uri="{FF2B5EF4-FFF2-40B4-BE49-F238E27FC236}">
                  <a16:creationId xmlns:a16="http://schemas.microsoft.com/office/drawing/2014/main" id="{7B911F22-A437-4CFF-892D-6DE0DFEC25F0}"/>
                </a:ext>
              </a:extLst>
            </p:cNvPr>
            <p:cNvGrpSpPr/>
            <p:nvPr/>
          </p:nvGrpSpPr>
          <p:grpSpPr>
            <a:xfrm>
              <a:off x="1560070" y="3429000"/>
              <a:ext cx="953358" cy="240790"/>
              <a:chOff x="1560070" y="3429000"/>
              <a:chExt cx="953358" cy="240790"/>
            </a:xfrm>
          </p:grpSpPr>
          <p:sp>
            <p:nvSpPr>
              <p:cNvPr id="106" name="Oval 105">
                <a:extLst>
                  <a:ext uri="{FF2B5EF4-FFF2-40B4-BE49-F238E27FC236}">
                    <a16:creationId xmlns:a16="http://schemas.microsoft.com/office/drawing/2014/main" id="{D2336D06-DF0F-4D8E-8AB0-84751F1F42B3}"/>
                  </a:ext>
                </a:extLst>
              </p:cNvPr>
              <p:cNvSpPr/>
              <p:nvPr/>
            </p:nvSpPr>
            <p:spPr>
              <a:xfrm>
                <a:off x="1560070" y="342900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7" name="Oval 106">
                <a:extLst>
                  <a:ext uri="{FF2B5EF4-FFF2-40B4-BE49-F238E27FC236}">
                    <a16:creationId xmlns:a16="http://schemas.microsoft.com/office/drawing/2014/main" id="{1077EDCD-CDC2-41C7-93B6-DEE15F9A4BA7}"/>
                  </a:ext>
                </a:extLst>
              </p:cNvPr>
              <p:cNvSpPr/>
              <p:nvPr/>
            </p:nvSpPr>
            <p:spPr>
              <a:xfrm>
                <a:off x="1916354" y="342900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8" name="Oval 107">
                <a:extLst>
                  <a:ext uri="{FF2B5EF4-FFF2-40B4-BE49-F238E27FC236}">
                    <a16:creationId xmlns:a16="http://schemas.microsoft.com/office/drawing/2014/main" id="{B40F1462-E618-424C-A07F-2A1D9D4A8329}"/>
                  </a:ext>
                </a:extLst>
              </p:cNvPr>
              <p:cNvSpPr/>
              <p:nvPr/>
            </p:nvSpPr>
            <p:spPr>
              <a:xfrm>
                <a:off x="2272638" y="3429000"/>
                <a:ext cx="240790" cy="24079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115" name="Group 114">
            <a:extLst>
              <a:ext uri="{FF2B5EF4-FFF2-40B4-BE49-F238E27FC236}">
                <a16:creationId xmlns:a16="http://schemas.microsoft.com/office/drawing/2014/main" id="{4FA1781B-E37E-4B1F-A271-6BA294595A1F}"/>
              </a:ext>
            </a:extLst>
          </p:cNvPr>
          <p:cNvGrpSpPr/>
          <p:nvPr/>
        </p:nvGrpSpPr>
        <p:grpSpPr>
          <a:xfrm>
            <a:off x="27814" y="6454317"/>
            <a:ext cx="1231337" cy="403587"/>
            <a:chOff x="36360" y="6454317"/>
            <a:chExt cx="1231337" cy="403587"/>
          </a:xfrm>
        </p:grpSpPr>
        <p:sp>
          <p:nvSpPr>
            <p:cNvPr id="116" name="TextBox 8">
              <a:extLst>
                <a:ext uri="{FF2B5EF4-FFF2-40B4-BE49-F238E27FC236}">
                  <a16:creationId xmlns:a16="http://schemas.microsoft.com/office/drawing/2014/main" id="{3D36DA7B-1950-4909-A615-EEF62F8AF8E8}"/>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117" name="Picture 116" descr="A close up of a sign&#10;&#10;Description generated with high confidence">
              <a:extLst>
                <a:ext uri="{FF2B5EF4-FFF2-40B4-BE49-F238E27FC236}">
                  <a16:creationId xmlns:a16="http://schemas.microsoft.com/office/drawing/2014/main" id="{A6CB253C-4331-4C16-AB85-14BD39F765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12711263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tx1"/>
              </a:solidFill>
              <a:latin typeface="Century Gothic" panose="020B0502020202020204" pitchFamily="34" charset="0"/>
            </a:endParaRPr>
          </a:p>
          <a:p>
            <a:pPr algn="ctr"/>
            <a:r>
              <a:rPr lang="en-GB" sz="2000" b="1" dirty="0">
                <a:solidFill>
                  <a:prstClr val="black"/>
                </a:solidFill>
                <a:latin typeface="Century Gothic" panose="020B0502020202020204" pitchFamily="34" charset="0"/>
              </a:rPr>
              <a:t>Complete the part-whole model below.</a:t>
            </a:r>
            <a:endParaRPr lang="en-GB" sz="2000" b="1" dirty="0">
              <a:solidFill>
                <a:schemeClr val="tx1"/>
              </a:solidFill>
              <a:latin typeface="Century Gothic" panose="020B0502020202020204" pitchFamily="34" charset="0"/>
            </a:endParaRPr>
          </a:p>
          <a:p>
            <a:pPr algn="ct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pPr algn="ctr"/>
            <a:endParaRPr lang="en-GB" b="1" u="sng" dirty="0">
              <a:solidFill>
                <a:schemeClr val="bg2">
                  <a:lumMod val="50000"/>
                </a:schemeClr>
              </a:solidFill>
              <a:latin typeface="Century Gothic" panose="020B0502020202020204" pitchFamily="34" charset="0"/>
            </a:endParaRPr>
          </a:p>
          <a:p>
            <a:pPr algn="ctr"/>
            <a:endParaRPr lang="en-GB" b="1" u="sng" dirty="0">
              <a:solidFill>
                <a:schemeClr val="bg2">
                  <a:lumMod val="50000"/>
                </a:schemeClr>
              </a:solidFill>
              <a:latin typeface="Century Gothic" panose="020B0502020202020204" pitchFamily="34" charset="0"/>
            </a:endParaRPr>
          </a:p>
          <a:p>
            <a:pPr algn="ctr"/>
            <a:endParaRPr lang="en-GB" b="1" u="sng" dirty="0">
              <a:solidFill>
                <a:schemeClr val="bg2">
                  <a:lumMod val="50000"/>
                </a:schemeClr>
              </a:solidFill>
              <a:latin typeface="Century Gothic" panose="020B0502020202020204" pitchFamily="34" charset="0"/>
            </a:endParaRPr>
          </a:p>
          <a:p>
            <a:pPr algn="ctr"/>
            <a:endParaRPr lang="en-GB" sz="2400" u="sng" dirty="0">
              <a:solidFill>
                <a:schemeClr val="bg2">
                  <a:lumMod val="50000"/>
                </a:schemeClr>
              </a:solidFill>
              <a:latin typeface="SassoonCRInfantMedium" panose="02000603020000020003" pitchFamily="2" charset="0"/>
            </a:endParaRPr>
          </a:p>
          <a:p>
            <a:pPr lvl="0" defTabSz="685800">
              <a:defRPr/>
            </a:pPr>
            <a:endParaRPr lang="en-GB" sz="2800" dirty="0">
              <a:solidFill>
                <a:srgbClr val="E7E6E6">
                  <a:lumMod val="25000"/>
                </a:srgbClr>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6F89B307-931A-42DD-BA87-77F245EB7022}"/>
              </a:ext>
            </a:extLst>
          </p:cNvPr>
          <p:cNvGrpSpPr/>
          <p:nvPr/>
        </p:nvGrpSpPr>
        <p:grpSpPr>
          <a:xfrm>
            <a:off x="2506140" y="1655891"/>
            <a:ext cx="4131721" cy="3497894"/>
            <a:chOff x="4113703" y="3898878"/>
            <a:chExt cx="1927478" cy="1631794"/>
          </a:xfrm>
        </p:grpSpPr>
        <p:sp>
          <p:nvSpPr>
            <p:cNvPr id="11" name="Oval 10">
              <a:extLst>
                <a:ext uri="{FF2B5EF4-FFF2-40B4-BE49-F238E27FC236}">
                  <a16:creationId xmlns:a16="http://schemas.microsoft.com/office/drawing/2014/main" id="{AD430AF0-7815-4006-904D-ADAED88D2FBE}"/>
                </a:ext>
              </a:extLst>
            </p:cNvPr>
            <p:cNvSpPr>
              <a:spLocks noChangeAspect="1"/>
            </p:cNvSpPr>
            <p:nvPr/>
          </p:nvSpPr>
          <p:spPr>
            <a:xfrm>
              <a:off x="4724945" y="3898878"/>
              <a:ext cx="763642" cy="763642"/>
            </a:xfrm>
            <a:prstGeom prst="ellipse">
              <a:avLst/>
            </a:prstGeom>
            <a:ln w="19050">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endParaRPr lang="en-GB" sz="3200" b="1" dirty="0">
                <a:latin typeface="Century Gothic" panose="020B0502020202020204" pitchFamily="34" charset="0"/>
              </a:endParaRPr>
            </a:p>
          </p:txBody>
        </p:sp>
        <p:sp>
          <p:nvSpPr>
            <p:cNvPr id="12" name="Oval 11">
              <a:extLst>
                <a:ext uri="{FF2B5EF4-FFF2-40B4-BE49-F238E27FC236}">
                  <a16:creationId xmlns:a16="http://schemas.microsoft.com/office/drawing/2014/main" id="{B0FE6E73-0063-4592-926A-2CF9C5B930A2}"/>
                </a:ext>
              </a:extLst>
            </p:cNvPr>
            <p:cNvSpPr>
              <a:spLocks noChangeAspect="1"/>
            </p:cNvSpPr>
            <p:nvPr/>
          </p:nvSpPr>
          <p:spPr>
            <a:xfrm>
              <a:off x="5277539" y="4767030"/>
              <a:ext cx="763642" cy="763642"/>
            </a:xfrm>
            <a:prstGeom prst="ellipse">
              <a:avLst/>
            </a:prstGeom>
            <a:ln w="19050">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3200" b="1" dirty="0">
                  <a:latin typeface="Century Gothic" panose="020B0502020202020204" pitchFamily="34" charset="0"/>
                </a:rPr>
                <a:t>8 x 7</a:t>
              </a:r>
            </a:p>
          </p:txBody>
        </p:sp>
        <p:sp>
          <p:nvSpPr>
            <p:cNvPr id="13" name="Oval 12">
              <a:extLst>
                <a:ext uri="{FF2B5EF4-FFF2-40B4-BE49-F238E27FC236}">
                  <a16:creationId xmlns:a16="http://schemas.microsoft.com/office/drawing/2014/main" id="{27C9B737-DA33-40FA-B964-E223FA2FF6C2}"/>
                </a:ext>
              </a:extLst>
            </p:cNvPr>
            <p:cNvSpPr>
              <a:spLocks noChangeAspect="1"/>
            </p:cNvSpPr>
            <p:nvPr/>
          </p:nvSpPr>
          <p:spPr>
            <a:xfrm>
              <a:off x="4113703" y="4767030"/>
              <a:ext cx="763642" cy="763642"/>
            </a:xfrm>
            <a:prstGeom prst="ellipse">
              <a:avLst/>
            </a:prstGeom>
            <a:ln w="19050">
              <a:solidFill>
                <a:schemeClr val="tx1"/>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3200" b="1" dirty="0">
                  <a:latin typeface="Century Gothic" panose="020B0502020202020204" pitchFamily="34" charset="0"/>
                </a:rPr>
                <a:t>3 x 7</a:t>
              </a:r>
            </a:p>
          </p:txBody>
        </p:sp>
        <p:cxnSp>
          <p:nvCxnSpPr>
            <p:cNvPr id="14" name="Straight Connector 13">
              <a:extLst>
                <a:ext uri="{FF2B5EF4-FFF2-40B4-BE49-F238E27FC236}">
                  <a16:creationId xmlns:a16="http://schemas.microsoft.com/office/drawing/2014/main" id="{EF1CB9B8-5E79-44E8-A0B2-70DDF185D391}"/>
                </a:ext>
              </a:extLst>
            </p:cNvPr>
            <p:cNvCxnSpPr>
              <a:cxnSpLocks/>
              <a:stCxn id="11" idx="3"/>
            </p:cNvCxnSpPr>
            <p:nvPr/>
          </p:nvCxnSpPr>
          <p:spPr>
            <a:xfrm flipH="1">
              <a:off x="4642570" y="4550687"/>
              <a:ext cx="194208" cy="23869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7EA1686A-2828-4C62-A95F-40AE8B401761}"/>
                </a:ext>
              </a:extLst>
            </p:cNvPr>
            <p:cNvCxnSpPr>
              <a:cxnSpLocks/>
              <a:stCxn id="11" idx="5"/>
            </p:cNvCxnSpPr>
            <p:nvPr/>
          </p:nvCxnSpPr>
          <p:spPr>
            <a:xfrm>
              <a:off x="5376754" y="4550687"/>
              <a:ext cx="182063" cy="216343"/>
            </a:xfrm>
            <a:prstGeom prst="line">
              <a:avLst/>
            </a:prstGeom>
          </p:spPr>
          <p:style>
            <a:lnRef idx="1">
              <a:schemeClr val="dk1"/>
            </a:lnRef>
            <a:fillRef idx="0">
              <a:schemeClr val="dk1"/>
            </a:fillRef>
            <a:effectRef idx="0">
              <a:schemeClr val="dk1"/>
            </a:effectRef>
            <a:fontRef idx="minor">
              <a:schemeClr val="tx1"/>
            </a:fontRef>
          </p:style>
        </p:cxnSp>
      </p:grpSp>
      <p:grpSp>
        <p:nvGrpSpPr>
          <p:cNvPr id="20" name="Group 19">
            <a:extLst>
              <a:ext uri="{FF2B5EF4-FFF2-40B4-BE49-F238E27FC236}">
                <a16:creationId xmlns:a16="http://schemas.microsoft.com/office/drawing/2014/main" id="{A7E5DD0E-BBD1-4395-BA7E-047FBFE8FE13}"/>
              </a:ext>
            </a:extLst>
          </p:cNvPr>
          <p:cNvGrpSpPr/>
          <p:nvPr/>
        </p:nvGrpSpPr>
        <p:grpSpPr>
          <a:xfrm>
            <a:off x="27814" y="6454317"/>
            <a:ext cx="1231337" cy="403587"/>
            <a:chOff x="36360" y="6454317"/>
            <a:chExt cx="1231337" cy="403587"/>
          </a:xfrm>
        </p:grpSpPr>
        <p:sp>
          <p:nvSpPr>
            <p:cNvPr id="21" name="TextBox 8">
              <a:extLst>
                <a:ext uri="{FF2B5EF4-FFF2-40B4-BE49-F238E27FC236}">
                  <a16:creationId xmlns:a16="http://schemas.microsoft.com/office/drawing/2014/main" id="{0EB93263-CE68-44AC-9BAF-B419ABE83042}"/>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2" name="Picture 21" descr="A close up of a sign&#10;&#10;Description generated with high confidence">
              <a:extLst>
                <a:ext uri="{FF2B5EF4-FFF2-40B4-BE49-F238E27FC236}">
                  <a16:creationId xmlns:a16="http://schemas.microsoft.com/office/drawing/2014/main" id="{14184A5D-592E-418B-A5D7-534DC6DCFD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11700027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tx1"/>
              </a:solidFill>
              <a:latin typeface="Century Gothic" panose="020B0502020202020204" pitchFamily="34" charset="0"/>
            </a:endParaRPr>
          </a:p>
          <a:p>
            <a:pPr algn="ctr"/>
            <a:r>
              <a:rPr lang="en-GB" sz="2000" b="1" dirty="0">
                <a:solidFill>
                  <a:prstClr val="black"/>
                </a:solidFill>
                <a:latin typeface="Century Gothic" panose="020B0502020202020204" pitchFamily="34" charset="0"/>
              </a:rPr>
              <a:t>Complete the part-whole model below.</a:t>
            </a:r>
            <a:endParaRPr lang="en-GB" sz="2000" b="1" dirty="0">
              <a:solidFill>
                <a:schemeClr val="tx1"/>
              </a:solidFill>
              <a:latin typeface="Century Gothic" panose="020B0502020202020204" pitchFamily="34" charset="0"/>
            </a:endParaRPr>
          </a:p>
          <a:p>
            <a:pPr algn="ct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a:p>
            <a:pPr algn="ctr"/>
            <a:endParaRPr lang="en-GB" b="1" u="sng" dirty="0">
              <a:solidFill>
                <a:schemeClr val="bg2">
                  <a:lumMod val="50000"/>
                </a:schemeClr>
              </a:solidFill>
              <a:latin typeface="Century Gothic" panose="020B0502020202020204" pitchFamily="34" charset="0"/>
            </a:endParaRPr>
          </a:p>
          <a:p>
            <a:pPr algn="ctr"/>
            <a:endParaRPr lang="en-GB" b="1" u="sng" dirty="0">
              <a:solidFill>
                <a:schemeClr val="bg2">
                  <a:lumMod val="50000"/>
                </a:schemeClr>
              </a:solidFill>
              <a:latin typeface="Century Gothic" panose="020B0502020202020204" pitchFamily="34" charset="0"/>
            </a:endParaRPr>
          </a:p>
          <a:p>
            <a:pPr algn="ctr"/>
            <a:endParaRPr lang="en-GB" b="1" u="sng" dirty="0">
              <a:solidFill>
                <a:schemeClr val="bg2">
                  <a:lumMod val="50000"/>
                </a:schemeClr>
              </a:solidFill>
              <a:latin typeface="Century Gothic" panose="020B0502020202020204" pitchFamily="34" charset="0"/>
            </a:endParaRPr>
          </a:p>
          <a:p>
            <a:pPr algn="ctr"/>
            <a:endParaRPr lang="en-GB" sz="2400" u="sng" dirty="0">
              <a:solidFill>
                <a:schemeClr val="bg2">
                  <a:lumMod val="50000"/>
                </a:schemeClr>
              </a:solidFill>
              <a:latin typeface="SassoonCRInfantMedium" panose="02000603020000020003" pitchFamily="2" charset="0"/>
            </a:endParaRPr>
          </a:p>
          <a:p>
            <a:pPr lvl="0" defTabSz="685800">
              <a:defRPr/>
            </a:pPr>
            <a:endParaRPr lang="en-GB" sz="2800" dirty="0">
              <a:solidFill>
                <a:srgbClr val="E7E6E6">
                  <a:lumMod val="25000"/>
                </a:srgbClr>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6F89B307-931A-42DD-BA87-77F245EB7022}"/>
              </a:ext>
            </a:extLst>
          </p:cNvPr>
          <p:cNvGrpSpPr/>
          <p:nvPr/>
        </p:nvGrpSpPr>
        <p:grpSpPr>
          <a:xfrm>
            <a:off x="2506140" y="1655891"/>
            <a:ext cx="4131721" cy="3497894"/>
            <a:chOff x="4113703" y="3898878"/>
            <a:chExt cx="1927478" cy="1631794"/>
          </a:xfrm>
        </p:grpSpPr>
        <p:sp>
          <p:nvSpPr>
            <p:cNvPr id="11" name="Oval 10">
              <a:extLst>
                <a:ext uri="{FF2B5EF4-FFF2-40B4-BE49-F238E27FC236}">
                  <a16:creationId xmlns:a16="http://schemas.microsoft.com/office/drawing/2014/main" id="{AD430AF0-7815-4006-904D-ADAED88D2FBE}"/>
                </a:ext>
              </a:extLst>
            </p:cNvPr>
            <p:cNvSpPr>
              <a:spLocks noChangeAspect="1"/>
            </p:cNvSpPr>
            <p:nvPr/>
          </p:nvSpPr>
          <p:spPr>
            <a:xfrm>
              <a:off x="4724945" y="3898878"/>
              <a:ext cx="763642" cy="763642"/>
            </a:xfrm>
            <a:prstGeom prst="ellipse">
              <a:avLst/>
            </a:prstGeom>
            <a:ln w="19050">
              <a:solidFill>
                <a:srgbClr val="FF0000"/>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3200" b="1" dirty="0">
                  <a:solidFill>
                    <a:srgbClr val="FF0000"/>
                  </a:solidFill>
                  <a:latin typeface="Century Gothic" panose="020B0502020202020204" pitchFamily="34" charset="0"/>
                </a:rPr>
                <a:t>77</a:t>
              </a:r>
            </a:p>
          </p:txBody>
        </p:sp>
        <p:sp>
          <p:nvSpPr>
            <p:cNvPr id="12" name="Oval 11">
              <a:extLst>
                <a:ext uri="{FF2B5EF4-FFF2-40B4-BE49-F238E27FC236}">
                  <a16:creationId xmlns:a16="http://schemas.microsoft.com/office/drawing/2014/main" id="{B0FE6E73-0063-4592-926A-2CF9C5B930A2}"/>
                </a:ext>
              </a:extLst>
            </p:cNvPr>
            <p:cNvSpPr>
              <a:spLocks noChangeAspect="1"/>
            </p:cNvSpPr>
            <p:nvPr/>
          </p:nvSpPr>
          <p:spPr>
            <a:xfrm>
              <a:off x="5277539" y="4767030"/>
              <a:ext cx="763642" cy="763642"/>
            </a:xfrm>
            <a:prstGeom prst="ellipse">
              <a:avLst/>
            </a:prstGeom>
            <a:ln w="19050">
              <a:solidFill>
                <a:srgbClr val="FF0000"/>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3200" b="1" dirty="0">
                  <a:solidFill>
                    <a:srgbClr val="FF0000"/>
                  </a:solidFill>
                  <a:latin typeface="Century Gothic" panose="020B0502020202020204" pitchFamily="34" charset="0"/>
                </a:rPr>
                <a:t>56</a:t>
              </a:r>
            </a:p>
          </p:txBody>
        </p:sp>
        <p:sp>
          <p:nvSpPr>
            <p:cNvPr id="13" name="Oval 12">
              <a:extLst>
                <a:ext uri="{FF2B5EF4-FFF2-40B4-BE49-F238E27FC236}">
                  <a16:creationId xmlns:a16="http://schemas.microsoft.com/office/drawing/2014/main" id="{27C9B737-DA33-40FA-B964-E223FA2FF6C2}"/>
                </a:ext>
              </a:extLst>
            </p:cNvPr>
            <p:cNvSpPr>
              <a:spLocks noChangeAspect="1"/>
            </p:cNvSpPr>
            <p:nvPr/>
          </p:nvSpPr>
          <p:spPr>
            <a:xfrm>
              <a:off x="4113703" y="4767030"/>
              <a:ext cx="763642" cy="763642"/>
            </a:xfrm>
            <a:prstGeom prst="ellipse">
              <a:avLst/>
            </a:prstGeom>
            <a:ln w="19050">
              <a:solidFill>
                <a:srgbClr val="FF0000"/>
              </a:solidFill>
            </a:ln>
          </p:spPr>
          <p:style>
            <a:lnRef idx="2">
              <a:schemeClr val="accent6"/>
            </a:lnRef>
            <a:fillRef idx="1">
              <a:schemeClr val="lt1"/>
            </a:fillRef>
            <a:effectRef idx="0">
              <a:schemeClr val="accent6"/>
            </a:effectRef>
            <a:fontRef idx="minor">
              <a:schemeClr val="dk1"/>
            </a:fontRef>
          </p:style>
          <p:txBody>
            <a:bodyPr lIns="0" tIns="0" rIns="0" bIns="0" rtlCol="0" anchor="ctr"/>
            <a:lstStyle/>
            <a:p>
              <a:pPr algn="ctr"/>
              <a:r>
                <a:rPr lang="en-GB" sz="3200" b="1" dirty="0">
                  <a:solidFill>
                    <a:srgbClr val="FF0000"/>
                  </a:solidFill>
                  <a:latin typeface="Century Gothic" panose="020B0502020202020204" pitchFamily="34" charset="0"/>
                </a:rPr>
                <a:t>21</a:t>
              </a:r>
            </a:p>
          </p:txBody>
        </p:sp>
        <p:cxnSp>
          <p:nvCxnSpPr>
            <p:cNvPr id="14" name="Straight Connector 13">
              <a:extLst>
                <a:ext uri="{FF2B5EF4-FFF2-40B4-BE49-F238E27FC236}">
                  <a16:creationId xmlns:a16="http://schemas.microsoft.com/office/drawing/2014/main" id="{EF1CB9B8-5E79-44E8-A0B2-70DDF185D391}"/>
                </a:ext>
              </a:extLst>
            </p:cNvPr>
            <p:cNvCxnSpPr>
              <a:cxnSpLocks/>
              <a:stCxn id="11" idx="3"/>
            </p:cNvCxnSpPr>
            <p:nvPr/>
          </p:nvCxnSpPr>
          <p:spPr>
            <a:xfrm flipH="1">
              <a:off x="4642570" y="4550687"/>
              <a:ext cx="194208" cy="23869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7EA1686A-2828-4C62-A95F-40AE8B401761}"/>
                </a:ext>
              </a:extLst>
            </p:cNvPr>
            <p:cNvCxnSpPr>
              <a:cxnSpLocks/>
              <a:stCxn id="11" idx="5"/>
            </p:cNvCxnSpPr>
            <p:nvPr/>
          </p:nvCxnSpPr>
          <p:spPr>
            <a:xfrm>
              <a:off x="5376754" y="4550687"/>
              <a:ext cx="182063" cy="216343"/>
            </a:xfrm>
            <a:prstGeom prst="line">
              <a:avLst/>
            </a:prstGeom>
            <a:ln>
              <a:solidFill>
                <a:srgbClr val="FF0000"/>
              </a:solidFill>
            </a:ln>
          </p:spPr>
          <p:style>
            <a:lnRef idx="1">
              <a:schemeClr val="dk1"/>
            </a:lnRef>
            <a:fillRef idx="0">
              <a:schemeClr val="dk1"/>
            </a:fillRef>
            <a:effectRef idx="0">
              <a:schemeClr val="dk1"/>
            </a:effectRef>
            <a:fontRef idx="minor">
              <a:schemeClr val="tx1"/>
            </a:fontRef>
          </p:style>
        </p:cxnSp>
      </p:grpSp>
      <p:grpSp>
        <p:nvGrpSpPr>
          <p:cNvPr id="20" name="Group 19">
            <a:extLst>
              <a:ext uri="{FF2B5EF4-FFF2-40B4-BE49-F238E27FC236}">
                <a16:creationId xmlns:a16="http://schemas.microsoft.com/office/drawing/2014/main" id="{A174D178-3B7F-4ABB-86DD-D00D33ACC90D}"/>
              </a:ext>
            </a:extLst>
          </p:cNvPr>
          <p:cNvGrpSpPr/>
          <p:nvPr/>
        </p:nvGrpSpPr>
        <p:grpSpPr>
          <a:xfrm>
            <a:off x="27814" y="6454317"/>
            <a:ext cx="1231337" cy="403587"/>
            <a:chOff x="36360" y="6454317"/>
            <a:chExt cx="1231337" cy="403587"/>
          </a:xfrm>
        </p:grpSpPr>
        <p:sp>
          <p:nvSpPr>
            <p:cNvPr id="21" name="TextBox 8">
              <a:extLst>
                <a:ext uri="{FF2B5EF4-FFF2-40B4-BE49-F238E27FC236}">
                  <a16:creationId xmlns:a16="http://schemas.microsoft.com/office/drawing/2014/main" id="{B4D99B17-87C0-41AB-AFA3-66759F2FB0B3}"/>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2" name="Picture 21" descr="A close up of a sign&#10;&#10;Description generated with high confidence">
              <a:extLst>
                <a:ext uri="{FF2B5EF4-FFF2-40B4-BE49-F238E27FC236}">
                  <a16:creationId xmlns:a16="http://schemas.microsoft.com/office/drawing/2014/main" id="{D0BE401E-6895-4CA5-8301-9C78151777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4822450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is the odd one out? Prove it.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u="sng" dirty="0">
              <a:solidFill>
                <a:schemeClr val="tx1"/>
              </a:solidFill>
              <a:latin typeface="SassoonCRInfantMedium" panose="02000603020000020003" pitchFamily="2" charset="0"/>
            </a:endParaRPr>
          </a:p>
          <a:p>
            <a:endParaRPr lang="en-GB" sz="2400" u="sng" dirty="0">
              <a:solidFill>
                <a:schemeClr val="bg2">
                  <a:lumMod val="50000"/>
                </a:schemeClr>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grpSp>
        <p:nvGrpSpPr>
          <p:cNvPr id="15" name="Group 14">
            <a:extLst>
              <a:ext uri="{FF2B5EF4-FFF2-40B4-BE49-F238E27FC236}">
                <a16:creationId xmlns:a16="http://schemas.microsoft.com/office/drawing/2014/main" id="{074DED79-757E-4040-AF5E-57AFCE421BC8}"/>
              </a:ext>
            </a:extLst>
          </p:cNvPr>
          <p:cNvGrpSpPr/>
          <p:nvPr/>
        </p:nvGrpSpPr>
        <p:grpSpPr>
          <a:xfrm>
            <a:off x="1305021" y="1564138"/>
            <a:ext cx="6533958" cy="3473741"/>
            <a:chOff x="3550920" y="855875"/>
            <a:chExt cx="3048140" cy="1620525"/>
          </a:xfrm>
        </p:grpSpPr>
        <p:sp>
          <p:nvSpPr>
            <p:cNvPr id="20" name="Rectangle: Rounded Corners 19">
              <a:extLst>
                <a:ext uri="{FF2B5EF4-FFF2-40B4-BE49-F238E27FC236}">
                  <a16:creationId xmlns:a16="http://schemas.microsoft.com/office/drawing/2014/main" id="{93F4179B-E481-470B-9464-BDA321BDE66D}"/>
                </a:ext>
              </a:extLst>
            </p:cNvPr>
            <p:cNvSpPr/>
            <p:nvPr/>
          </p:nvSpPr>
          <p:spPr>
            <a:xfrm>
              <a:off x="3550920" y="855875"/>
              <a:ext cx="1196514" cy="432805"/>
            </a:xfrm>
            <a:prstGeom prst="roundRect">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Century Gothic" panose="020B0502020202020204" pitchFamily="34" charset="0"/>
                </a:rPr>
                <a:t>42 </a:t>
              </a:r>
              <a:r>
                <a:rPr lang="en-GB" sz="3200" b="1" dirty="0">
                  <a:solidFill>
                    <a:schemeClr val="tx1"/>
                  </a:solidFill>
                  <a:latin typeface="Century Gothic" panose="020B0502020202020204" pitchFamily="34" charset="0"/>
                  <a:cs typeface="Calibri" panose="020F0502020204030204" pitchFamily="34" charset="0"/>
                </a:rPr>
                <a:t>÷ 6 = 7</a:t>
              </a:r>
              <a:endParaRPr lang="en-GB" sz="3200" b="1" dirty="0">
                <a:solidFill>
                  <a:schemeClr val="tx1"/>
                </a:solidFill>
                <a:latin typeface="Century Gothic" panose="020B0502020202020204" pitchFamily="34" charset="0"/>
              </a:endParaRPr>
            </a:p>
          </p:txBody>
        </p:sp>
        <p:sp>
          <p:nvSpPr>
            <p:cNvPr id="21" name="Rectangle: Rounded Corners 20">
              <a:extLst>
                <a:ext uri="{FF2B5EF4-FFF2-40B4-BE49-F238E27FC236}">
                  <a16:creationId xmlns:a16="http://schemas.microsoft.com/office/drawing/2014/main" id="{24F0B3FF-5EB1-4088-9439-BA70DAD38FBA}"/>
                </a:ext>
              </a:extLst>
            </p:cNvPr>
            <p:cNvSpPr/>
            <p:nvPr/>
          </p:nvSpPr>
          <p:spPr>
            <a:xfrm>
              <a:off x="5402546" y="855875"/>
              <a:ext cx="1196514" cy="432805"/>
            </a:xfrm>
            <a:prstGeom prst="roundRect">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Century Gothic" panose="020B0502020202020204" pitchFamily="34" charset="0"/>
                </a:rPr>
                <a:t>56 </a:t>
              </a:r>
              <a:r>
                <a:rPr lang="en-GB" sz="3200" b="1" dirty="0">
                  <a:solidFill>
                    <a:schemeClr val="tx1"/>
                  </a:solidFill>
                  <a:latin typeface="Century Gothic" panose="020B0502020202020204" pitchFamily="34" charset="0"/>
                  <a:cs typeface="Calibri" panose="020F0502020204030204" pitchFamily="34" charset="0"/>
                </a:rPr>
                <a:t>÷ 8 = 7</a:t>
              </a:r>
              <a:endParaRPr lang="en-GB" sz="3200" b="1" dirty="0">
                <a:solidFill>
                  <a:schemeClr val="tx1"/>
                </a:solidFill>
                <a:latin typeface="Century Gothic" panose="020B0502020202020204" pitchFamily="34" charset="0"/>
              </a:endParaRPr>
            </a:p>
          </p:txBody>
        </p:sp>
        <p:sp>
          <p:nvSpPr>
            <p:cNvPr id="22" name="Rectangle: Rounded Corners 21">
              <a:extLst>
                <a:ext uri="{FF2B5EF4-FFF2-40B4-BE49-F238E27FC236}">
                  <a16:creationId xmlns:a16="http://schemas.microsoft.com/office/drawing/2014/main" id="{09FF37DC-7FED-40DA-9F75-22353D8FEFBD}"/>
                </a:ext>
              </a:extLst>
            </p:cNvPr>
            <p:cNvSpPr/>
            <p:nvPr/>
          </p:nvSpPr>
          <p:spPr>
            <a:xfrm>
              <a:off x="3550920" y="2043595"/>
              <a:ext cx="1196514" cy="432805"/>
            </a:xfrm>
            <a:prstGeom prst="roundRect">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Century Gothic" panose="020B0502020202020204" pitchFamily="34" charset="0"/>
                </a:rPr>
                <a:t>7 x 8</a:t>
              </a:r>
              <a:r>
                <a:rPr lang="en-GB" sz="3200" b="1" dirty="0">
                  <a:solidFill>
                    <a:schemeClr val="tx1"/>
                  </a:solidFill>
                  <a:latin typeface="Century Gothic" panose="020B0502020202020204" pitchFamily="34" charset="0"/>
                  <a:cs typeface="Calibri" panose="020F0502020204030204" pitchFamily="34" charset="0"/>
                </a:rPr>
                <a:t> = 56</a:t>
              </a:r>
              <a:endParaRPr lang="en-GB" sz="3200" b="1" dirty="0">
                <a:solidFill>
                  <a:schemeClr val="tx1"/>
                </a:solidFill>
                <a:latin typeface="Century Gothic" panose="020B0502020202020204" pitchFamily="34" charset="0"/>
              </a:endParaRPr>
            </a:p>
          </p:txBody>
        </p:sp>
        <p:sp>
          <p:nvSpPr>
            <p:cNvPr id="23" name="Rectangle: Rounded Corners 22">
              <a:extLst>
                <a:ext uri="{FF2B5EF4-FFF2-40B4-BE49-F238E27FC236}">
                  <a16:creationId xmlns:a16="http://schemas.microsoft.com/office/drawing/2014/main" id="{F0253BAF-6667-471E-8294-6967C3F29512}"/>
                </a:ext>
              </a:extLst>
            </p:cNvPr>
            <p:cNvSpPr/>
            <p:nvPr/>
          </p:nvSpPr>
          <p:spPr>
            <a:xfrm>
              <a:off x="5402546" y="2043595"/>
              <a:ext cx="1196514" cy="432805"/>
            </a:xfrm>
            <a:prstGeom prst="roundRect">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Century Gothic" panose="020B0502020202020204" pitchFamily="34" charset="0"/>
                </a:rPr>
                <a:t>48 </a:t>
              </a:r>
              <a:r>
                <a:rPr lang="en-GB" sz="3200" b="1" dirty="0">
                  <a:solidFill>
                    <a:schemeClr val="tx1"/>
                  </a:solidFill>
                  <a:latin typeface="Century Gothic" panose="020B0502020202020204" pitchFamily="34" charset="0"/>
                  <a:cs typeface="Calibri" panose="020F0502020204030204" pitchFamily="34" charset="0"/>
                </a:rPr>
                <a:t>÷ 7 = 7</a:t>
              </a:r>
              <a:endParaRPr lang="en-GB" sz="3200" b="1" dirty="0">
                <a:solidFill>
                  <a:schemeClr val="tx1"/>
                </a:solidFill>
                <a:latin typeface="Century Gothic" panose="020B0502020202020204" pitchFamily="34" charset="0"/>
              </a:endParaRPr>
            </a:p>
          </p:txBody>
        </p:sp>
        <p:sp>
          <p:nvSpPr>
            <p:cNvPr id="24" name="Rectangle: Rounded Corners 23">
              <a:extLst>
                <a:ext uri="{FF2B5EF4-FFF2-40B4-BE49-F238E27FC236}">
                  <a16:creationId xmlns:a16="http://schemas.microsoft.com/office/drawing/2014/main" id="{1B822DF1-DEC1-4D3A-B5DE-B60D4062A013}"/>
                </a:ext>
              </a:extLst>
            </p:cNvPr>
            <p:cNvSpPr/>
            <p:nvPr/>
          </p:nvSpPr>
          <p:spPr>
            <a:xfrm>
              <a:off x="4476733" y="1449735"/>
              <a:ext cx="1196514" cy="432805"/>
            </a:xfrm>
            <a:prstGeom prst="roundRect">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Century Gothic" panose="020B0502020202020204" pitchFamily="34" charset="0"/>
                </a:rPr>
                <a:t>7 x</a:t>
              </a:r>
              <a:r>
                <a:rPr lang="en-GB" sz="3200" b="1" dirty="0">
                  <a:solidFill>
                    <a:schemeClr val="tx1"/>
                  </a:solidFill>
                  <a:latin typeface="Century Gothic" panose="020B0502020202020204" pitchFamily="34" charset="0"/>
                  <a:cs typeface="Calibri" panose="020F0502020204030204" pitchFamily="34" charset="0"/>
                </a:rPr>
                <a:t> 6 = 42</a:t>
              </a:r>
              <a:endParaRPr lang="en-GB" sz="3200" b="1" dirty="0">
                <a:solidFill>
                  <a:schemeClr val="tx1"/>
                </a:solidFill>
                <a:latin typeface="Century Gothic" panose="020B0502020202020204" pitchFamily="34" charset="0"/>
              </a:endParaRPr>
            </a:p>
          </p:txBody>
        </p:sp>
      </p:grpSp>
      <p:grpSp>
        <p:nvGrpSpPr>
          <p:cNvPr id="25" name="Group 24">
            <a:extLst>
              <a:ext uri="{FF2B5EF4-FFF2-40B4-BE49-F238E27FC236}">
                <a16:creationId xmlns:a16="http://schemas.microsoft.com/office/drawing/2014/main" id="{BD0ADA71-A019-425D-AEE3-E24BC6E2E8F1}"/>
              </a:ext>
            </a:extLst>
          </p:cNvPr>
          <p:cNvGrpSpPr/>
          <p:nvPr/>
        </p:nvGrpSpPr>
        <p:grpSpPr>
          <a:xfrm>
            <a:off x="27814" y="6454317"/>
            <a:ext cx="1231337" cy="403587"/>
            <a:chOff x="36360" y="6454317"/>
            <a:chExt cx="1231337" cy="403587"/>
          </a:xfrm>
        </p:grpSpPr>
        <p:sp>
          <p:nvSpPr>
            <p:cNvPr id="26" name="TextBox 8">
              <a:extLst>
                <a:ext uri="{FF2B5EF4-FFF2-40B4-BE49-F238E27FC236}">
                  <a16:creationId xmlns:a16="http://schemas.microsoft.com/office/drawing/2014/main" id="{81D0CD7A-B8EB-4894-BD11-C4DA56000F47}"/>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7" name="Picture 26" descr="A close up of a sign&#10;&#10;Description generated with high confidence">
              <a:extLst>
                <a:ext uri="{FF2B5EF4-FFF2-40B4-BE49-F238E27FC236}">
                  <a16:creationId xmlns:a16="http://schemas.microsoft.com/office/drawing/2014/main" id="{91D23BCB-4A22-4B48-B0D1-9AB8265400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28389648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is the odd one out? Prove it.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48 </a:t>
            </a:r>
            <a:r>
              <a:rPr lang="en-GB" sz="2000" b="1" dirty="0">
                <a:solidFill>
                  <a:schemeClr val="tx1"/>
                </a:solidFill>
                <a:latin typeface="Century Gothic" panose="020B0502020202020204" pitchFamily="34" charset="0"/>
                <a:cs typeface="Calibri" panose="020F0502020204030204" pitchFamily="34" charset="0"/>
              </a:rPr>
              <a:t>÷ 7 = 7 is the odd one out because...</a:t>
            </a: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u="sng" dirty="0">
              <a:solidFill>
                <a:schemeClr val="tx1"/>
              </a:solidFill>
              <a:latin typeface="SassoonCRInfantMedium" panose="02000603020000020003" pitchFamily="2" charset="0"/>
            </a:endParaRPr>
          </a:p>
          <a:p>
            <a:endParaRPr lang="en-GB" sz="2400" u="sng" dirty="0">
              <a:solidFill>
                <a:schemeClr val="bg2">
                  <a:lumMod val="50000"/>
                </a:schemeClr>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grpSp>
        <p:nvGrpSpPr>
          <p:cNvPr id="15" name="Group 14">
            <a:extLst>
              <a:ext uri="{FF2B5EF4-FFF2-40B4-BE49-F238E27FC236}">
                <a16:creationId xmlns:a16="http://schemas.microsoft.com/office/drawing/2014/main" id="{074DED79-757E-4040-AF5E-57AFCE421BC8}"/>
              </a:ext>
            </a:extLst>
          </p:cNvPr>
          <p:cNvGrpSpPr/>
          <p:nvPr/>
        </p:nvGrpSpPr>
        <p:grpSpPr>
          <a:xfrm>
            <a:off x="1305021" y="1564138"/>
            <a:ext cx="6533958" cy="3473741"/>
            <a:chOff x="3550920" y="855875"/>
            <a:chExt cx="3048140" cy="1620525"/>
          </a:xfrm>
        </p:grpSpPr>
        <p:sp>
          <p:nvSpPr>
            <p:cNvPr id="20" name="Rectangle: Rounded Corners 19">
              <a:extLst>
                <a:ext uri="{FF2B5EF4-FFF2-40B4-BE49-F238E27FC236}">
                  <a16:creationId xmlns:a16="http://schemas.microsoft.com/office/drawing/2014/main" id="{93F4179B-E481-470B-9464-BDA321BDE66D}"/>
                </a:ext>
              </a:extLst>
            </p:cNvPr>
            <p:cNvSpPr/>
            <p:nvPr/>
          </p:nvSpPr>
          <p:spPr>
            <a:xfrm>
              <a:off x="3550920" y="855875"/>
              <a:ext cx="1196514" cy="432805"/>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bg1">
                      <a:lumMod val="65000"/>
                    </a:schemeClr>
                  </a:solidFill>
                  <a:latin typeface="Century Gothic" panose="020B0502020202020204" pitchFamily="34" charset="0"/>
                </a:rPr>
                <a:t>42 </a:t>
              </a:r>
              <a:r>
                <a:rPr lang="en-GB" sz="3200" b="1" dirty="0">
                  <a:solidFill>
                    <a:schemeClr val="bg1">
                      <a:lumMod val="65000"/>
                    </a:schemeClr>
                  </a:solidFill>
                  <a:latin typeface="Century Gothic" panose="020B0502020202020204" pitchFamily="34" charset="0"/>
                  <a:cs typeface="Calibri" panose="020F0502020204030204" pitchFamily="34" charset="0"/>
                </a:rPr>
                <a:t>÷ 6 = 7</a:t>
              </a:r>
              <a:endParaRPr lang="en-GB" sz="3200" b="1" dirty="0">
                <a:solidFill>
                  <a:schemeClr val="bg1">
                    <a:lumMod val="65000"/>
                  </a:schemeClr>
                </a:solidFill>
                <a:latin typeface="Century Gothic" panose="020B0502020202020204" pitchFamily="34" charset="0"/>
              </a:endParaRPr>
            </a:p>
          </p:txBody>
        </p:sp>
        <p:sp>
          <p:nvSpPr>
            <p:cNvPr id="21" name="Rectangle: Rounded Corners 20">
              <a:extLst>
                <a:ext uri="{FF2B5EF4-FFF2-40B4-BE49-F238E27FC236}">
                  <a16:creationId xmlns:a16="http://schemas.microsoft.com/office/drawing/2014/main" id="{24F0B3FF-5EB1-4088-9439-BA70DAD38FBA}"/>
                </a:ext>
              </a:extLst>
            </p:cNvPr>
            <p:cNvSpPr/>
            <p:nvPr/>
          </p:nvSpPr>
          <p:spPr>
            <a:xfrm>
              <a:off x="5402546" y="855875"/>
              <a:ext cx="1196514" cy="432805"/>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bg1">
                      <a:lumMod val="65000"/>
                    </a:schemeClr>
                  </a:solidFill>
                  <a:latin typeface="Century Gothic" panose="020B0502020202020204" pitchFamily="34" charset="0"/>
                </a:rPr>
                <a:t>56 </a:t>
              </a:r>
              <a:r>
                <a:rPr lang="en-GB" sz="3200" b="1" dirty="0">
                  <a:solidFill>
                    <a:schemeClr val="bg1">
                      <a:lumMod val="65000"/>
                    </a:schemeClr>
                  </a:solidFill>
                  <a:latin typeface="Century Gothic" panose="020B0502020202020204" pitchFamily="34" charset="0"/>
                  <a:cs typeface="Calibri" panose="020F0502020204030204" pitchFamily="34" charset="0"/>
                </a:rPr>
                <a:t>÷ 8 = 7</a:t>
              </a:r>
              <a:endParaRPr lang="en-GB" sz="3200" b="1" dirty="0">
                <a:solidFill>
                  <a:schemeClr val="bg1">
                    <a:lumMod val="65000"/>
                  </a:schemeClr>
                </a:solidFill>
                <a:latin typeface="Century Gothic" panose="020B0502020202020204" pitchFamily="34" charset="0"/>
              </a:endParaRPr>
            </a:p>
          </p:txBody>
        </p:sp>
        <p:sp>
          <p:nvSpPr>
            <p:cNvPr id="22" name="Rectangle: Rounded Corners 21">
              <a:extLst>
                <a:ext uri="{FF2B5EF4-FFF2-40B4-BE49-F238E27FC236}">
                  <a16:creationId xmlns:a16="http://schemas.microsoft.com/office/drawing/2014/main" id="{09FF37DC-7FED-40DA-9F75-22353D8FEFBD}"/>
                </a:ext>
              </a:extLst>
            </p:cNvPr>
            <p:cNvSpPr/>
            <p:nvPr/>
          </p:nvSpPr>
          <p:spPr>
            <a:xfrm>
              <a:off x="3550920" y="2043595"/>
              <a:ext cx="1196514" cy="432805"/>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bg1">
                      <a:lumMod val="65000"/>
                    </a:schemeClr>
                  </a:solidFill>
                  <a:latin typeface="Century Gothic" panose="020B0502020202020204" pitchFamily="34" charset="0"/>
                </a:rPr>
                <a:t>7 x 8</a:t>
              </a:r>
              <a:r>
                <a:rPr lang="en-GB" sz="3200" b="1" dirty="0">
                  <a:solidFill>
                    <a:schemeClr val="bg1">
                      <a:lumMod val="65000"/>
                    </a:schemeClr>
                  </a:solidFill>
                  <a:latin typeface="Century Gothic" panose="020B0502020202020204" pitchFamily="34" charset="0"/>
                  <a:cs typeface="Calibri" panose="020F0502020204030204" pitchFamily="34" charset="0"/>
                </a:rPr>
                <a:t> = 56</a:t>
              </a:r>
              <a:endParaRPr lang="en-GB" sz="3200" b="1" dirty="0">
                <a:solidFill>
                  <a:schemeClr val="bg1">
                    <a:lumMod val="65000"/>
                  </a:schemeClr>
                </a:solidFill>
                <a:latin typeface="Century Gothic" panose="020B0502020202020204" pitchFamily="34" charset="0"/>
              </a:endParaRPr>
            </a:p>
          </p:txBody>
        </p:sp>
        <p:sp>
          <p:nvSpPr>
            <p:cNvPr id="23" name="Rectangle: Rounded Corners 22">
              <a:extLst>
                <a:ext uri="{FF2B5EF4-FFF2-40B4-BE49-F238E27FC236}">
                  <a16:creationId xmlns:a16="http://schemas.microsoft.com/office/drawing/2014/main" id="{F0253BAF-6667-471E-8294-6967C3F29512}"/>
                </a:ext>
              </a:extLst>
            </p:cNvPr>
            <p:cNvSpPr/>
            <p:nvPr/>
          </p:nvSpPr>
          <p:spPr>
            <a:xfrm>
              <a:off x="5402546" y="2043595"/>
              <a:ext cx="1196514" cy="432805"/>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FF0000"/>
                  </a:solidFill>
                  <a:latin typeface="Century Gothic" panose="020B0502020202020204" pitchFamily="34" charset="0"/>
                </a:rPr>
                <a:t>48 </a:t>
              </a:r>
              <a:r>
                <a:rPr lang="en-GB" sz="3200" b="1" dirty="0">
                  <a:solidFill>
                    <a:srgbClr val="FF0000"/>
                  </a:solidFill>
                  <a:latin typeface="Century Gothic" panose="020B0502020202020204" pitchFamily="34" charset="0"/>
                  <a:cs typeface="Calibri" panose="020F0502020204030204" pitchFamily="34" charset="0"/>
                </a:rPr>
                <a:t>÷ 7 = 7</a:t>
              </a:r>
              <a:endParaRPr lang="en-GB" sz="3200" b="1" dirty="0">
                <a:solidFill>
                  <a:srgbClr val="FF0000"/>
                </a:solidFill>
                <a:latin typeface="Century Gothic" panose="020B0502020202020204" pitchFamily="34" charset="0"/>
              </a:endParaRPr>
            </a:p>
          </p:txBody>
        </p:sp>
        <p:sp>
          <p:nvSpPr>
            <p:cNvPr id="24" name="Rectangle: Rounded Corners 23">
              <a:extLst>
                <a:ext uri="{FF2B5EF4-FFF2-40B4-BE49-F238E27FC236}">
                  <a16:creationId xmlns:a16="http://schemas.microsoft.com/office/drawing/2014/main" id="{1B822DF1-DEC1-4D3A-B5DE-B60D4062A013}"/>
                </a:ext>
              </a:extLst>
            </p:cNvPr>
            <p:cNvSpPr/>
            <p:nvPr/>
          </p:nvSpPr>
          <p:spPr>
            <a:xfrm>
              <a:off x="4476733" y="1449735"/>
              <a:ext cx="1196514" cy="432805"/>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bg1">
                      <a:lumMod val="65000"/>
                    </a:schemeClr>
                  </a:solidFill>
                  <a:latin typeface="Century Gothic" panose="020B0502020202020204" pitchFamily="34" charset="0"/>
                </a:rPr>
                <a:t>7 x</a:t>
              </a:r>
              <a:r>
                <a:rPr lang="en-GB" sz="3200" b="1" dirty="0">
                  <a:solidFill>
                    <a:schemeClr val="bg1">
                      <a:lumMod val="65000"/>
                    </a:schemeClr>
                  </a:solidFill>
                  <a:latin typeface="Century Gothic" panose="020B0502020202020204" pitchFamily="34" charset="0"/>
                  <a:cs typeface="Calibri" panose="020F0502020204030204" pitchFamily="34" charset="0"/>
                </a:rPr>
                <a:t> 6 = 42</a:t>
              </a:r>
              <a:endParaRPr lang="en-GB" sz="3200" b="1" dirty="0">
                <a:solidFill>
                  <a:schemeClr val="bg1">
                    <a:lumMod val="65000"/>
                  </a:schemeClr>
                </a:solidFill>
                <a:latin typeface="Century Gothic" panose="020B0502020202020204" pitchFamily="34" charset="0"/>
              </a:endParaRPr>
            </a:p>
          </p:txBody>
        </p:sp>
      </p:grpSp>
      <p:grpSp>
        <p:nvGrpSpPr>
          <p:cNvPr id="13" name="Group 12">
            <a:extLst>
              <a:ext uri="{FF2B5EF4-FFF2-40B4-BE49-F238E27FC236}">
                <a16:creationId xmlns:a16="http://schemas.microsoft.com/office/drawing/2014/main" id="{AB3E9544-BE51-4FD8-9E9E-B1408697635F}"/>
              </a:ext>
            </a:extLst>
          </p:cNvPr>
          <p:cNvGrpSpPr/>
          <p:nvPr/>
        </p:nvGrpSpPr>
        <p:grpSpPr>
          <a:xfrm>
            <a:off x="27814" y="6454317"/>
            <a:ext cx="1231337" cy="403587"/>
            <a:chOff x="36360" y="6454317"/>
            <a:chExt cx="1231337" cy="403587"/>
          </a:xfrm>
        </p:grpSpPr>
        <p:sp>
          <p:nvSpPr>
            <p:cNvPr id="14" name="TextBox 8">
              <a:extLst>
                <a:ext uri="{FF2B5EF4-FFF2-40B4-BE49-F238E27FC236}">
                  <a16:creationId xmlns:a16="http://schemas.microsoft.com/office/drawing/2014/main" id="{81FA01B7-7D47-4299-87E6-7A99FD0C5711}"/>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5" name="Picture 24" descr="A close up of a sign&#10;&#10;Description generated with high confidence">
              <a:extLst>
                <a:ext uri="{FF2B5EF4-FFF2-40B4-BE49-F238E27FC236}">
                  <a16:creationId xmlns:a16="http://schemas.microsoft.com/office/drawing/2014/main" id="{23F9232A-FFB6-4E6D-A2F2-D48E879E61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26559356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is the odd one out? Prove it.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48 </a:t>
            </a:r>
            <a:r>
              <a:rPr lang="en-GB" sz="2000" b="1" dirty="0">
                <a:solidFill>
                  <a:srgbClr val="FF0000"/>
                </a:solidFill>
                <a:latin typeface="Century Gothic" panose="020B0502020202020204" pitchFamily="34" charset="0"/>
                <a:cs typeface="Calibri" panose="020F0502020204030204" pitchFamily="34" charset="0"/>
              </a:rPr>
              <a:t>÷ 7 = 7 is the odd one out because 48 is not a multiple 7 so the calculation is incorrect.</a:t>
            </a:r>
            <a:endParaRPr lang="en-GB" sz="2000" b="1" dirty="0">
              <a:solidFill>
                <a:srgbClr val="FF0000"/>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u="sng" dirty="0">
              <a:solidFill>
                <a:schemeClr val="tx1"/>
              </a:solidFill>
              <a:latin typeface="SassoonCRInfantMedium" panose="02000603020000020003" pitchFamily="2" charset="0"/>
            </a:endParaRPr>
          </a:p>
          <a:p>
            <a:endParaRPr lang="en-GB" sz="2400" u="sng" dirty="0">
              <a:solidFill>
                <a:schemeClr val="bg2">
                  <a:lumMod val="50000"/>
                </a:schemeClr>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grpSp>
        <p:nvGrpSpPr>
          <p:cNvPr id="15" name="Group 14">
            <a:extLst>
              <a:ext uri="{FF2B5EF4-FFF2-40B4-BE49-F238E27FC236}">
                <a16:creationId xmlns:a16="http://schemas.microsoft.com/office/drawing/2014/main" id="{074DED79-757E-4040-AF5E-57AFCE421BC8}"/>
              </a:ext>
            </a:extLst>
          </p:cNvPr>
          <p:cNvGrpSpPr/>
          <p:nvPr/>
        </p:nvGrpSpPr>
        <p:grpSpPr>
          <a:xfrm>
            <a:off x="1305021" y="1564138"/>
            <a:ext cx="6533958" cy="3473741"/>
            <a:chOff x="3550920" y="855875"/>
            <a:chExt cx="3048140" cy="1620525"/>
          </a:xfrm>
        </p:grpSpPr>
        <p:sp>
          <p:nvSpPr>
            <p:cNvPr id="20" name="Rectangle: Rounded Corners 19">
              <a:extLst>
                <a:ext uri="{FF2B5EF4-FFF2-40B4-BE49-F238E27FC236}">
                  <a16:creationId xmlns:a16="http://schemas.microsoft.com/office/drawing/2014/main" id="{93F4179B-E481-470B-9464-BDA321BDE66D}"/>
                </a:ext>
              </a:extLst>
            </p:cNvPr>
            <p:cNvSpPr/>
            <p:nvPr/>
          </p:nvSpPr>
          <p:spPr>
            <a:xfrm>
              <a:off x="3550920" y="855875"/>
              <a:ext cx="1196514" cy="432805"/>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bg1">
                      <a:lumMod val="65000"/>
                    </a:schemeClr>
                  </a:solidFill>
                  <a:latin typeface="Century Gothic" panose="020B0502020202020204" pitchFamily="34" charset="0"/>
                </a:rPr>
                <a:t>42 </a:t>
              </a:r>
              <a:r>
                <a:rPr lang="en-GB" sz="3200" b="1" dirty="0">
                  <a:solidFill>
                    <a:schemeClr val="bg1">
                      <a:lumMod val="65000"/>
                    </a:schemeClr>
                  </a:solidFill>
                  <a:latin typeface="Century Gothic" panose="020B0502020202020204" pitchFamily="34" charset="0"/>
                  <a:cs typeface="Calibri" panose="020F0502020204030204" pitchFamily="34" charset="0"/>
                </a:rPr>
                <a:t>÷ 6 = 7</a:t>
              </a:r>
              <a:endParaRPr lang="en-GB" sz="3200" b="1" dirty="0">
                <a:solidFill>
                  <a:schemeClr val="bg1">
                    <a:lumMod val="65000"/>
                  </a:schemeClr>
                </a:solidFill>
                <a:latin typeface="Century Gothic" panose="020B0502020202020204" pitchFamily="34" charset="0"/>
              </a:endParaRPr>
            </a:p>
          </p:txBody>
        </p:sp>
        <p:sp>
          <p:nvSpPr>
            <p:cNvPr id="21" name="Rectangle: Rounded Corners 20">
              <a:extLst>
                <a:ext uri="{FF2B5EF4-FFF2-40B4-BE49-F238E27FC236}">
                  <a16:creationId xmlns:a16="http://schemas.microsoft.com/office/drawing/2014/main" id="{24F0B3FF-5EB1-4088-9439-BA70DAD38FBA}"/>
                </a:ext>
              </a:extLst>
            </p:cNvPr>
            <p:cNvSpPr/>
            <p:nvPr/>
          </p:nvSpPr>
          <p:spPr>
            <a:xfrm>
              <a:off x="5402546" y="855875"/>
              <a:ext cx="1196514" cy="432805"/>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bg1">
                      <a:lumMod val="65000"/>
                    </a:schemeClr>
                  </a:solidFill>
                  <a:latin typeface="Century Gothic" panose="020B0502020202020204" pitchFamily="34" charset="0"/>
                </a:rPr>
                <a:t>56 </a:t>
              </a:r>
              <a:r>
                <a:rPr lang="en-GB" sz="3200" b="1" dirty="0">
                  <a:solidFill>
                    <a:schemeClr val="bg1">
                      <a:lumMod val="65000"/>
                    </a:schemeClr>
                  </a:solidFill>
                  <a:latin typeface="Century Gothic" panose="020B0502020202020204" pitchFamily="34" charset="0"/>
                  <a:cs typeface="Calibri" panose="020F0502020204030204" pitchFamily="34" charset="0"/>
                </a:rPr>
                <a:t>÷ 8 = 7</a:t>
              </a:r>
              <a:endParaRPr lang="en-GB" sz="3200" b="1" dirty="0">
                <a:solidFill>
                  <a:schemeClr val="bg1">
                    <a:lumMod val="65000"/>
                  </a:schemeClr>
                </a:solidFill>
                <a:latin typeface="Century Gothic" panose="020B0502020202020204" pitchFamily="34" charset="0"/>
              </a:endParaRPr>
            </a:p>
          </p:txBody>
        </p:sp>
        <p:sp>
          <p:nvSpPr>
            <p:cNvPr id="22" name="Rectangle: Rounded Corners 21">
              <a:extLst>
                <a:ext uri="{FF2B5EF4-FFF2-40B4-BE49-F238E27FC236}">
                  <a16:creationId xmlns:a16="http://schemas.microsoft.com/office/drawing/2014/main" id="{09FF37DC-7FED-40DA-9F75-22353D8FEFBD}"/>
                </a:ext>
              </a:extLst>
            </p:cNvPr>
            <p:cNvSpPr/>
            <p:nvPr/>
          </p:nvSpPr>
          <p:spPr>
            <a:xfrm>
              <a:off x="3550920" y="2043595"/>
              <a:ext cx="1196514" cy="432805"/>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bg1">
                      <a:lumMod val="65000"/>
                    </a:schemeClr>
                  </a:solidFill>
                  <a:latin typeface="Century Gothic" panose="020B0502020202020204" pitchFamily="34" charset="0"/>
                </a:rPr>
                <a:t>7 x 8</a:t>
              </a:r>
              <a:r>
                <a:rPr lang="en-GB" sz="3200" b="1" dirty="0">
                  <a:solidFill>
                    <a:schemeClr val="bg1">
                      <a:lumMod val="65000"/>
                    </a:schemeClr>
                  </a:solidFill>
                  <a:latin typeface="Century Gothic" panose="020B0502020202020204" pitchFamily="34" charset="0"/>
                  <a:cs typeface="Calibri" panose="020F0502020204030204" pitchFamily="34" charset="0"/>
                </a:rPr>
                <a:t> = 56</a:t>
              </a:r>
              <a:endParaRPr lang="en-GB" sz="3200" b="1" dirty="0">
                <a:solidFill>
                  <a:schemeClr val="bg1">
                    <a:lumMod val="65000"/>
                  </a:schemeClr>
                </a:solidFill>
                <a:latin typeface="Century Gothic" panose="020B0502020202020204" pitchFamily="34" charset="0"/>
              </a:endParaRPr>
            </a:p>
          </p:txBody>
        </p:sp>
        <p:sp>
          <p:nvSpPr>
            <p:cNvPr id="23" name="Rectangle: Rounded Corners 22">
              <a:extLst>
                <a:ext uri="{FF2B5EF4-FFF2-40B4-BE49-F238E27FC236}">
                  <a16:creationId xmlns:a16="http://schemas.microsoft.com/office/drawing/2014/main" id="{F0253BAF-6667-471E-8294-6967C3F29512}"/>
                </a:ext>
              </a:extLst>
            </p:cNvPr>
            <p:cNvSpPr/>
            <p:nvPr/>
          </p:nvSpPr>
          <p:spPr>
            <a:xfrm>
              <a:off x="5402546" y="2043595"/>
              <a:ext cx="1196514" cy="432805"/>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FF0000"/>
                  </a:solidFill>
                  <a:latin typeface="Century Gothic" panose="020B0502020202020204" pitchFamily="34" charset="0"/>
                </a:rPr>
                <a:t>48 </a:t>
              </a:r>
              <a:r>
                <a:rPr lang="en-GB" sz="3200" b="1" dirty="0">
                  <a:solidFill>
                    <a:srgbClr val="FF0000"/>
                  </a:solidFill>
                  <a:latin typeface="Century Gothic" panose="020B0502020202020204" pitchFamily="34" charset="0"/>
                  <a:cs typeface="Calibri" panose="020F0502020204030204" pitchFamily="34" charset="0"/>
                </a:rPr>
                <a:t>÷ 7 = 7</a:t>
              </a:r>
              <a:endParaRPr lang="en-GB" sz="3200" b="1" dirty="0">
                <a:solidFill>
                  <a:srgbClr val="FF0000"/>
                </a:solidFill>
                <a:latin typeface="Century Gothic" panose="020B0502020202020204" pitchFamily="34" charset="0"/>
              </a:endParaRPr>
            </a:p>
          </p:txBody>
        </p:sp>
        <p:sp>
          <p:nvSpPr>
            <p:cNvPr id="24" name="Rectangle: Rounded Corners 23">
              <a:extLst>
                <a:ext uri="{FF2B5EF4-FFF2-40B4-BE49-F238E27FC236}">
                  <a16:creationId xmlns:a16="http://schemas.microsoft.com/office/drawing/2014/main" id="{1B822DF1-DEC1-4D3A-B5DE-B60D4062A013}"/>
                </a:ext>
              </a:extLst>
            </p:cNvPr>
            <p:cNvSpPr/>
            <p:nvPr/>
          </p:nvSpPr>
          <p:spPr>
            <a:xfrm>
              <a:off x="4476733" y="1449735"/>
              <a:ext cx="1196514" cy="432805"/>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bg1">
                      <a:lumMod val="65000"/>
                    </a:schemeClr>
                  </a:solidFill>
                  <a:latin typeface="Century Gothic" panose="020B0502020202020204" pitchFamily="34" charset="0"/>
                </a:rPr>
                <a:t>7 x</a:t>
              </a:r>
              <a:r>
                <a:rPr lang="en-GB" sz="3200" b="1" dirty="0">
                  <a:solidFill>
                    <a:schemeClr val="bg1">
                      <a:lumMod val="65000"/>
                    </a:schemeClr>
                  </a:solidFill>
                  <a:latin typeface="Century Gothic" panose="020B0502020202020204" pitchFamily="34" charset="0"/>
                  <a:cs typeface="Calibri" panose="020F0502020204030204" pitchFamily="34" charset="0"/>
                </a:rPr>
                <a:t> 6 = 42</a:t>
              </a:r>
              <a:endParaRPr lang="en-GB" sz="3200" b="1" dirty="0">
                <a:solidFill>
                  <a:schemeClr val="bg1">
                    <a:lumMod val="65000"/>
                  </a:schemeClr>
                </a:solidFill>
                <a:latin typeface="Century Gothic" panose="020B0502020202020204" pitchFamily="34" charset="0"/>
              </a:endParaRPr>
            </a:p>
          </p:txBody>
        </p:sp>
      </p:grpSp>
      <p:grpSp>
        <p:nvGrpSpPr>
          <p:cNvPr id="13" name="Group 12">
            <a:extLst>
              <a:ext uri="{FF2B5EF4-FFF2-40B4-BE49-F238E27FC236}">
                <a16:creationId xmlns:a16="http://schemas.microsoft.com/office/drawing/2014/main" id="{EEEE091A-C802-4FB3-8397-BA680C9292D1}"/>
              </a:ext>
            </a:extLst>
          </p:cNvPr>
          <p:cNvGrpSpPr/>
          <p:nvPr/>
        </p:nvGrpSpPr>
        <p:grpSpPr>
          <a:xfrm>
            <a:off x="27814" y="6454317"/>
            <a:ext cx="1231337" cy="403587"/>
            <a:chOff x="36360" y="6454317"/>
            <a:chExt cx="1231337" cy="403587"/>
          </a:xfrm>
        </p:grpSpPr>
        <p:sp>
          <p:nvSpPr>
            <p:cNvPr id="14" name="TextBox 8">
              <a:extLst>
                <a:ext uri="{FF2B5EF4-FFF2-40B4-BE49-F238E27FC236}">
                  <a16:creationId xmlns:a16="http://schemas.microsoft.com/office/drawing/2014/main" id="{31F38336-85D4-43B0-9AC5-F95AE7B8A974}"/>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5" name="Picture 24" descr="A close up of a sign&#10;&#10;Description generated with high confidence">
              <a:extLst>
                <a:ext uri="{FF2B5EF4-FFF2-40B4-BE49-F238E27FC236}">
                  <a16:creationId xmlns:a16="http://schemas.microsoft.com/office/drawing/2014/main" id="{16011BC1-FB8A-4F20-A635-2E2DF78A21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1587142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sym typeface="Wingdings" panose="05000000000000000000" pitchFamily="2" charset="2"/>
              </a:rPr>
              <a:t>Travel through the maze using only multiples of 7.</a:t>
            </a:r>
            <a:endParaRPr lang="en-GB" sz="2000" b="1" u="sng" dirty="0">
              <a:solidFill>
                <a:schemeClr val="tx1"/>
              </a:solidFill>
              <a:latin typeface="Century Gothic" panose="020B0502020202020204" pitchFamily="34" charset="0"/>
            </a:endParaRPr>
          </a:p>
          <a:p>
            <a:pPr algn="ctr"/>
            <a:endParaRPr lang="en-GB" sz="2800" dirty="0">
              <a:solidFill>
                <a:srgbClr val="FF0000"/>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E1EECE66-7A50-4196-A0CD-7DA8B4F4A4CC}"/>
              </a:ext>
            </a:extLst>
          </p:cNvPr>
          <p:cNvGraphicFramePr>
            <a:graphicFrameLocks noGrp="1"/>
          </p:cNvGraphicFramePr>
          <p:nvPr>
            <p:extLst>
              <p:ext uri="{D42A27DB-BD31-4B8C-83A1-F6EECF244321}">
                <p14:modId xmlns:p14="http://schemas.microsoft.com/office/powerpoint/2010/main" val="2972548243"/>
              </p:ext>
            </p:extLst>
          </p:nvPr>
        </p:nvGraphicFramePr>
        <p:xfrm>
          <a:off x="2707673" y="1851490"/>
          <a:ext cx="3728655" cy="3155020"/>
        </p:xfrm>
        <a:graphic>
          <a:graphicData uri="http://schemas.openxmlformats.org/drawingml/2006/table">
            <a:tbl>
              <a:tblPr firstRow="1" bandRow="1">
                <a:tableStyleId>{5940675A-B579-460E-94D1-54222C63F5DA}</a:tableStyleId>
              </a:tblPr>
              <a:tblGrid>
                <a:gridCol w="745731">
                  <a:extLst>
                    <a:ext uri="{9D8B030D-6E8A-4147-A177-3AD203B41FA5}">
                      <a16:colId xmlns:a16="http://schemas.microsoft.com/office/drawing/2014/main" val="3959001055"/>
                    </a:ext>
                  </a:extLst>
                </a:gridCol>
                <a:gridCol w="745731">
                  <a:extLst>
                    <a:ext uri="{9D8B030D-6E8A-4147-A177-3AD203B41FA5}">
                      <a16:colId xmlns:a16="http://schemas.microsoft.com/office/drawing/2014/main" val="3665348290"/>
                    </a:ext>
                  </a:extLst>
                </a:gridCol>
                <a:gridCol w="745731">
                  <a:extLst>
                    <a:ext uri="{9D8B030D-6E8A-4147-A177-3AD203B41FA5}">
                      <a16:colId xmlns:a16="http://schemas.microsoft.com/office/drawing/2014/main" val="1799302667"/>
                    </a:ext>
                  </a:extLst>
                </a:gridCol>
                <a:gridCol w="745731">
                  <a:extLst>
                    <a:ext uri="{9D8B030D-6E8A-4147-A177-3AD203B41FA5}">
                      <a16:colId xmlns:a16="http://schemas.microsoft.com/office/drawing/2014/main" val="7679498"/>
                    </a:ext>
                  </a:extLst>
                </a:gridCol>
                <a:gridCol w="745731">
                  <a:extLst>
                    <a:ext uri="{9D8B030D-6E8A-4147-A177-3AD203B41FA5}">
                      <a16:colId xmlns:a16="http://schemas.microsoft.com/office/drawing/2014/main" val="859248659"/>
                    </a:ext>
                  </a:extLst>
                </a:gridCol>
              </a:tblGrid>
              <a:tr h="631004">
                <a:tc>
                  <a:txBody>
                    <a:bodyPr/>
                    <a:lstStyle/>
                    <a:p>
                      <a:pPr algn="ctr"/>
                      <a:r>
                        <a:rPr lang="en-GB" sz="2500" b="1" dirty="0">
                          <a:solidFill>
                            <a:schemeClr val="tx1"/>
                          </a:solidFill>
                          <a:latin typeface="Century Gothic" panose="020B0502020202020204" pitchFamily="34" charset="0"/>
                        </a:rPr>
                        <a:t>6</a:t>
                      </a:r>
                    </a:p>
                  </a:txBody>
                  <a:tcPr marL="0" marR="0" marT="0" marB="0" anchor="ctr">
                    <a:solidFill>
                      <a:schemeClr val="bg1"/>
                    </a:solidFill>
                  </a:tcPr>
                </a:tc>
                <a:tc>
                  <a:txBody>
                    <a:bodyPr/>
                    <a:lstStyle/>
                    <a:p>
                      <a:pPr algn="ctr"/>
                      <a:r>
                        <a:rPr lang="en-GB" sz="2500" b="1" dirty="0">
                          <a:solidFill>
                            <a:schemeClr val="tx1"/>
                          </a:solidFill>
                          <a:latin typeface="Century Gothic" panose="020B0502020202020204" pitchFamily="34" charset="0"/>
                        </a:rPr>
                        <a:t>27</a:t>
                      </a:r>
                    </a:p>
                  </a:txBody>
                  <a:tcPr marL="0" marR="0" marT="0" marB="0" anchor="ctr">
                    <a:solidFill>
                      <a:schemeClr val="bg1"/>
                    </a:solidFill>
                  </a:tcPr>
                </a:tc>
                <a:tc>
                  <a:txBody>
                    <a:bodyPr/>
                    <a:lstStyle/>
                    <a:p>
                      <a:pPr algn="ctr"/>
                      <a:r>
                        <a:rPr lang="en-GB" sz="2500" b="1" dirty="0">
                          <a:solidFill>
                            <a:schemeClr val="tx1"/>
                          </a:solidFill>
                          <a:latin typeface="Century Gothic" panose="020B0502020202020204" pitchFamily="34" charset="0"/>
                        </a:rPr>
                        <a:t>7</a:t>
                      </a:r>
                    </a:p>
                  </a:txBody>
                  <a:tcPr marL="0" marR="0" marT="0" marB="0" anchor="ctr">
                    <a:solidFill>
                      <a:schemeClr val="bg1"/>
                    </a:solidFill>
                  </a:tcPr>
                </a:tc>
                <a:tc>
                  <a:txBody>
                    <a:bodyPr/>
                    <a:lstStyle/>
                    <a:p>
                      <a:pPr algn="ctr"/>
                      <a:r>
                        <a:rPr lang="en-GB" sz="2500" b="1" dirty="0">
                          <a:solidFill>
                            <a:schemeClr val="tx1"/>
                          </a:solidFill>
                          <a:latin typeface="Century Gothic" panose="020B0502020202020204" pitchFamily="34" charset="0"/>
                        </a:rPr>
                        <a:t>42</a:t>
                      </a:r>
                    </a:p>
                  </a:txBody>
                  <a:tcPr marL="0" marR="0" marT="0" marB="0" anchor="ctr">
                    <a:solidFill>
                      <a:schemeClr val="bg1"/>
                    </a:solidFill>
                  </a:tcPr>
                </a:tc>
                <a:tc>
                  <a:txBody>
                    <a:bodyPr/>
                    <a:lstStyle/>
                    <a:p>
                      <a:pPr algn="ctr"/>
                      <a:r>
                        <a:rPr lang="en-GB" sz="2500" b="1" dirty="0">
                          <a:solidFill>
                            <a:schemeClr val="tx1"/>
                          </a:solidFill>
                          <a:latin typeface="Century Gothic" panose="020B0502020202020204" pitchFamily="34" charset="0"/>
                        </a:rPr>
                        <a:t>29</a:t>
                      </a:r>
                    </a:p>
                  </a:txBody>
                  <a:tcPr marL="0" marR="0" marT="0" marB="0" anchor="ctr">
                    <a:solidFill>
                      <a:schemeClr val="bg1"/>
                    </a:solidFill>
                  </a:tcPr>
                </a:tc>
                <a:extLst>
                  <a:ext uri="{0D108BD9-81ED-4DB2-BD59-A6C34878D82A}">
                    <a16:rowId xmlns:a16="http://schemas.microsoft.com/office/drawing/2014/main" val="2959786875"/>
                  </a:ext>
                </a:extLst>
              </a:tr>
              <a:tr h="631004">
                <a:tc>
                  <a:txBody>
                    <a:bodyPr/>
                    <a:lstStyle/>
                    <a:p>
                      <a:pPr algn="ctr"/>
                      <a:r>
                        <a:rPr lang="en-GB" sz="2500" b="1" dirty="0">
                          <a:solidFill>
                            <a:schemeClr val="tx1"/>
                          </a:solidFill>
                          <a:latin typeface="Century Gothic" panose="020B0502020202020204" pitchFamily="34" charset="0"/>
                        </a:rPr>
                        <a:t>35</a:t>
                      </a:r>
                    </a:p>
                  </a:txBody>
                  <a:tcPr marL="0" marR="0" marT="0" marB="0" anchor="ctr">
                    <a:solidFill>
                      <a:schemeClr val="bg1"/>
                    </a:solidFill>
                  </a:tcPr>
                </a:tc>
                <a:tc>
                  <a:txBody>
                    <a:bodyPr/>
                    <a:lstStyle/>
                    <a:p>
                      <a:pPr algn="ctr"/>
                      <a:r>
                        <a:rPr lang="en-GB" sz="2500" b="1" dirty="0">
                          <a:solidFill>
                            <a:schemeClr val="tx1"/>
                          </a:solidFill>
                          <a:latin typeface="Century Gothic" panose="020B0502020202020204" pitchFamily="34" charset="0"/>
                        </a:rPr>
                        <a:t>84</a:t>
                      </a:r>
                    </a:p>
                  </a:txBody>
                  <a:tcPr marL="0" marR="0" marT="0" marB="0" anchor="ctr">
                    <a:solidFill>
                      <a:schemeClr val="bg1"/>
                    </a:solidFill>
                  </a:tcPr>
                </a:tc>
                <a:tc>
                  <a:txBody>
                    <a:bodyPr/>
                    <a:lstStyle/>
                    <a:p>
                      <a:pPr algn="ctr"/>
                      <a:r>
                        <a:rPr lang="en-GB" sz="2500" b="1" dirty="0">
                          <a:solidFill>
                            <a:schemeClr val="tx1"/>
                          </a:solidFill>
                          <a:latin typeface="Century Gothic" panose="020B0502020202020204" pitchFamily="34" charset="0"/>
                        </a:rPr>
                        <a:t>70</a:t>
                      </a:r>
                    </a:p>
                  </a:txBody>
                  <a:tcPr marL="0" marR="0" marT="0" marB="0" anchor="ctr">
                    <a:solidFill>
                      <a:schemeClr val="bg1"/>
                    </a:solidFill>
                  </a:tcPr>
                </a:tc>
                <a:tc>
                  <a:txBody>
                    <a:bodyPr/>
                    <a:lstStyle/>
                    <a:p>
                      <a:pPr algn="ctr"/>
                      <a:r>
                        <a:rPr lang="en-GB" sz="2500" b="1" dirty="0">
                          <a:solidFill>
                            <a:schemeClr val="tx1"/>
                          </a:solidFill>
                          <a:latin typeface="Century Gothic" panose="020B0502020202020204" pitchFamily="34" charset="0"/>
                        </a:rPr>
                        <a:t>46</a:t>
                      </a:r>
                    </a:p>
                  </a:txBody>
                  <a:tcPr marL="0" marR="0" marT="0" marB="0" anchor="ctr">
                    <a:solidFill>
                      <a:schemeClr val="bg1"/>
                    </a:solidFill>
                  </a:tcPr>
                </a:tc>
                <a:tc>
                  <a:txBody>
                    <a:bodyPr/>
                    <a:lstStyle/>
                    <a:p>
                      <a:pPr algn="ctr"/>
                      <a:r>
                        <a:rPr lang="en-GB" sz="2500" b="1" dirty="0">
                          <a:solidFill>
                            <a:schemeClr val="tx1"/>
                          </a:solidFill>
                          <a:latin typeface="Century Gothic" panose="020B0502020202020204" pitchFamily="34" charset="0"/>
                        </a:rPr>
                        <a:t>34</a:t>
                      </a:r>
                    </a:p>
                  </a:txBody>
                  <a:tcPr marL="0" marR="0" marT="0" marB="0" anchor="ctr">
                    <a:solidFill>
                      <a:schemeClr val="bg1"/>
                    </a:solidFill>
                  </a:tcPr>
                </a:tc>
                <a:extLst>
                  <a:ext uri="{0D108BD9-81ED-4DB2-BD59-A6C34878D82A}">
                    <a16:rowId xmlns:a16="http://schemas.microsoft.com/office/drawing/2014/main" val="6919227"/>
                  </a:ext>
                </a:extLst>
              </a:tr>
              <a:tr h="631004">
                <a:tc>
                  <a:txBody>
                    <a:bodyPr/>
                    <a:lstStyle/>
                    <a:p>
                      <a:pPr algn="ctr"/>
                      <a:r>
                        <a:rPr lang="en-GB" sz="2500" b="1" dirty="0">
                          <a:solidFill>
                            <a:schemeClr val="tx1"/>
                          </a:solidFill>
                          <a:latin typeface="Century Gothic" panose="020B0502020202020204" pitchFamily="34" charset="0"/>
                        </a:rPr>
                        <a:t>32</a:t>
                      </a:r>
                    </a:p>
                  </a:txBody>
                  <a:tcPr marL="0" marR="0" marT="0" marB="0" anchor="ctr">
                    <a:solidFill>
                      <a:schemeClr val="bg1"/>
                    </a:solidFill>
                  </a:tcPr>
                </a:tc>
                <a:tc>
                  <a:txBody>
                    <a:bodyPr/>
                    <a:lstStyle/>
                    <a:p>
                      <a:pPr algn="ctr"/>
                      <a:r>
                        <a:rPr lang="en-GB" sz="2500" b="1" dirty="0">
                          <a:solidFill>
                            <a:schemeClr val="tx1"/>
                          </a:solidFill>
                          <a:latin typeface="Century Gothic" panose="020B0502020202020204" pitchFamily="34" charset="0"/>
                        </a:rPr>
                        <a:t>52</a:t>
                      </a:r>
                    </a:p>
                  </a:txBody>
                  <a:tcPr marL="0" marR="0" marT="0" marB="0" anchor="ctr">
                    <a:solidFill>
                      <a:schemeClr val="bg1"/>
                    </a:solidFill>
                  </a:tcPr>
                </a:tc>
                <a:tc>
                  <a:txBody>
                    <a:bodyPr/>
                    <a:lstStyle/>
                    <a:p>
                      <a:pPr algn="ctr"/>
                      <a:r>
                        <a:rPr lang="en-GB" sz="2500" b="1" dirty="0">
                          <a:solidFill>
                            <a:schemeClr val="tx1"/>
                          </a:solidFill>
                          <a:latin typeface="Century Gothic" panose="020B0502020202020204" pitchFamily="34" charset="0"/>
                        </a:rPr>
                        <a:t>49</a:t>
                      </a:r>
                    </a:p>
                  </a:txBody>
                  <a:tcPr marL="0" marR="0" marT="0" marB="0" anchor="ctr">
                    <a:solidFill>
                      <a:schemeClr val="bg1"/>
                    </a:solidFill>
                  </a:tcPr>
                </a:tc>
                <a:tc>
                  <a:txBody>
                    <a:bodyPr/>
                    <a:lstStyle/>
                    <a:p>
                      <a:pPr algn="ctr"/>
                      <a:r>
                        <a:rPr lang="en-GB" sz="2500" b="1" dirty="0">
                          <a:solidFill>
                            <a:schemeClr val="tx1"/>
                          </a:solidFill>
                          <a:latin typeface="Century Gothic" panose="020B0502020202020204" pitchFamily="34" charset="0"/>
                        </a:rPr>
                        <a:t>70</a:t>
                      </a:r>
                    </a:p>
                  </a:txBody>
                  <a:tcPr marL="0" marR="0" marT="0" marB="0" anchor="ctr">
                    <a:solidFill>
                      <a:schemeClr val="bg1"/>
                    </a:solidFill>
                  </a:tcPr>
                </a:tc>
                <a:tc>
                  <a:txBody>
                    <a:bodyPr/>
                    <a:lstStyle/>
                    <a:p>
                      <a:pPr algn="ctr"/>
                      <a:r>
                        <a:rPr lang="en-GB" sz="2500" b="1" dirty="0">
                          <a:solidFill>
                            <a:schemeClr val="tx1"/>
                          </a:solidFill>
                          <a:latin typeface="Century Gothic" panose="020B0502020202020204" pitchFamily="34" charset="0"/>
                        </a:rPr>
                        <a:t>42</a:t>
                      </a:r>
                    </a:p>
                  </a:txBody>
                  <a:tcPr marL="0" marR="0" marT="0" marB="0" anchor="ctr">
                    <a:solidFill>
                      <a:schemeClr val="bg1"/>
                    </a:solidFill>
                  </a:tcPr>
                </a:tc>
                <a:extLst>
                  <a:ext uri="{0D108BD9-81ED-4DB2-BD59-A6C34878D82A}">
                    <a16:rowId xmlns:a16="http://schemas.microsoft.com/office/drawing/2014/main" val="4239348352"/>
                  </a:ext>
                </a:extLst>
              </a:tr>
              <a:tr h="631004">
                <a:tc>
                  <a:txBody>
                    <a:bodyPr/>
                    <a:lstStyle/>
                    <a:p>
                      <a:pPr algn="ctr"/>
                      <a:r>
                        <a:rPr lang="en-GB" sz="2500" b="1" dirty="0">
                          <a:solidFill>
                            <a:schemeClr val="tx1"/>
                          </a:solidFill>
                          <a:latin typeface="Century Gothic" panose="020B0502020202020204" pitchFamily="34" charset="0"/>
                        </a:rPr>
                        <a:t>28</a:t>
                      </a:r>
                    </a:p>
                  </a:txBody>
                  <a:tcPr marL="0" marR="0" marT="0" marB="0" anchor="ctr">
                    <a:solidFill>
                      <a:schemeClr val="bg1"/>
                    </a:solidFill>
                  </a:tcPr>
                </a:tc>
                <a:tc>
                  <a:txBody>
                    <a:bodyPr/>
                    <a:lstStyle/>
                    <a:p>
                      <a:pPr algn="ctr"/>
                      <a:r>
                        <a:rPr lang="en-GB" sz="2500" b="1" dirty="0">
                          <a:solidFill>
                            <a:schemeClr val="tx1"/>
                          </a:solidFill>
                          <a:latin typeface="Century Gothic" panose="020B0502020202020204" pitchFamily="34" charset="0"/>
                        </a:rPr>
                        <a:t>14</a:t>
                      </a:r>
                    </a:p>
                  </a:txBody>
                  <a:tcPr marL="0" marR="0" marT="0" marB="0" anchor="ctr">
                    <a:solidFill>
                      <a:schemeClr val="bg1"/>
                    </a:solidFill>
                  </a:tcPr>
                </a:tc>
                <a:tc>
                  <a:txBody>
                    <a:bodyPr/>
                    <a:lstStyle/>
                    <a:p>
                      <a:pPr algn="ctr"/>
                      <a:r>
                        <a:rPr lang="en-GB" sz="2500" b="1" dirty="0">
                          <a:solidFill>
                            <a:schemeClr val="tx1"/>
                          </a:solidFill>
                          <a:latin typeface="Century Gothic" panose="020B0502020202020204" pitchFamily="34" charset="0"/>
                        </a:rPr>
                        <a:t>22</a:t>
                      </a:r>
                    </a:p>
                  </a:txBody>
                  <a:tcPr marL="0" marR="0" marT="0" marB="0" anchor="ctr">
                    <a:solidFill>
                      <a:schemeClr val="bg1"/>
                    </a:solidFill>
                  </a:tcPr>
                </a:tc>
                <a:tc>
                  <a:txBody>
                    <a:bodyPr/>
                    <a:lstStyle/>
                    <a:p>
                      <a:pPr algn="ctr"/>
                      <a:r>
                        <a:rPr lang="en-GB" sz="2500" b="1" dirty="0">
                          <a:solidFill>
                            <a:schemeClr val="tx1"/>
                          </a:solidFill>
                          <a:latin typeface="Century Gothic" panose="020B0502020202020204" pitchFamily="34" charset="0"/>
                        </a:rPr>
                        <a:t>82</a:t>
                      </a:r>
                    </a:p>
                  </a:txBody>
                  <a:tcPr marL="0" marR="0" marT="0" marB="0" anchor="ctr">
                    <a:solidFill>
                      <a:schemeClr val="bg1"/>
                    </a:solidFill>
                  </a:tcPr>
                </a:tc>
                <a:tc>
                  <a:txBody>
                    <a:bodyPr/>
                    <a:lstStyle/>
                    <a:p>
                      <a:pPr algn="ctr"/>
                      <a:r>
                        <a:rPr lang="en-GB" sz="2500" b="1" dirty="0">
                          <a:solidFill>
                            <a:schemeClr val="tx1"/>
                          </a:solidFill>
                          <a:latin typeface="Century Gothic" panose="020B0502020202020204" pitchFamily="34" charset="0"/>
                        </a:rPr>
                        <a:t>90</a:t>
                      </a:r>
                    </a:p>
                  </a:txBody>
                  <a:tcPr marL="0" marR="0" marT="0" marB="0" anchor="ctr">
                    <a:solidFill>
                      <a:schemeClr val="bg1"/>
                    </a:solidFill>
                  </a:tcPr>
                </a:tc>
                <a:extLst>
                  <a:ext uri="{0D108BD9-81ED-4DB2-BD59-A6C34878D82A}">
                    <a16:rowId xmlns:a16="http://schemas.microsoft.com/office/drawing/2014/main" val="2169617610"/>
                  </a:ext>
                </a:extLst>
              </a:tr>
              <a:tr h="631004">
                <a:tc>
                  <a:txBody>
                    <a:bodyPr/>
                    <a:lstStyle/>
                    <a:p>
                      <a:pPr algn="ctr"/>
                      <a:r>
                        <a:rPr lang="en-GB" sz="2500" b="1" dirty="0">
                          <a:solidFill>
                            <a:schemeClr val="tx1"/>
                          </a:solidFill>
                          <a:latin typeface="Century Gothic" panose="020B0502020202020204" pitchFamily="34" charset="0"/>
                        </a:rPr>
                        <a:t>12</a:t>
                      </a:r>
                    </a:p>
                  </a:txBody>
                  <a:tcPr marL="0" marR="0" marT="0" marB="0" anchor="ctr">
                    <a:solidFill>
                      <a:schemeClr val="bg1"/>
                    </a:solidFill>
                  </a:tcPr>
                </a:tc>
                <a:tc>
                  <a:txBody>
                    <a:bodyPr/>
                    <a:lstStyle/>
                    <a:p>
                      <a:pPr algn="ctr"/>
                      <a:r>
                        <a:rPr lang="en-GB" sz="2500" b="1" dirty="0">
                          <a:solidFill>
                            <a:schemeClr val="tx1"/>
                          </a:solidFill>
                          <a:latin typeface="Century Gothic" panose="020B0502020202020204" pitchFamily="34" charset="0"/>
                        </a:rPr>
                        <a:t>5</a:t>
                      </a:r>
                    </a:p>
                  </a:txBody>
                  <a:tcPr marL="0" marR="0" marT="0" marB="0" anchor="ctr">
                    <a:solidFill>
                      <a:schemeClr val="bg1"/>
                    </a:solidFill>
                  </a:tcPr>
                </a:tc>
                <a:tc>
                  <a:txBody>
                    <a:bodyPr/>
                    <a:lstStyle/>
                    <a:p>
                      <a:pPr algn="ctr"/>
                      <a:r>
                        <a:rPr lang="en-GB" sz="2500" b="1" dirty="0">
                          <a:solidFill>
                            <a:schemeClr val="tx1"/>
                          </a:solidFill>
                          <a:latin typeface="Century Gothic" panose="020B0502020202020204" pitchFamily="34" charset="0"/>
                        </a:rPr>
                        <a:t>13</a:t>
                      </a:r>
                    </a:p>
                  </a:txBody>
                  <a:tcPr marL="0" marR="0" marT="0" marB="0" anchor="ctr">
                    <a:solidFill>
                      <a:schemeClr val="bg1"/>
                    </a:solidFill>
                  </a:tcPr>
                </a:tc>
                <a:tc>
                  <a:txBody>
                    <a:bodyPr/>
                    <a:lstStyle/>
                    <a:p>
                      <a:pPr algn="ctr"/>
                      <a:r>
                        <a:rPr lang="en-GB" sz="2500" b="1" dirty="0">
                          <a:solidFill>
                            <a:schemeClr val="tx1"/>
                          </a:solidFill>
                          <a:latin typeface="Century Gothic" panose="020B0502020202020204" pitchFamily="34" charset="0"/>
                        </a:rPr>
                        <a:t>36</a:t>
                      </a:r>
                    </a:p>
                  </a:txBody>
                  <a:tcPr marL="0" marR="0" marT="0" marB="0" anchor="ctr">
                    <a:solidFill>
                      <a:schemeClr val="bg1"/>
                    </a:solidFill>
                  </a:tcPr>
                </a:tc>
                <a:tc>
                  <a:txBody>
                    <a:bodyPr/>
                    <a:lstStyle/>
                    <a:p>
                      <a:pPr algn="ctr"/>
                      <a:r>
                        <a:rPr lang="en-GB" sz="2500" b="1" dirty="0">
                          <a:solidFill>
                            <a:schemeClr val="tx1"/>
                          </a:solidFill>
                          <a:latin typeface="Century Gothic" panose="020B0502020202020204" pitchFamily="34" charset="0"/>
                        </a:rPr>
                        <a:t>107</a:t>
                      </a:r>
                    </a:p>
                  </a:txBody>
                  <a:tcPr marL="0" marR="0" marT="0" marB="0" anchor="ctr">
                    <a:solidFill>
                      <a:schemeClr val="bg1"/>
                    </a:solidFill>
                  </a:tcPr>
                </a:tc>
                <a:extLst>
                  <a:ext uri="{0D108BD9-81ED-4DB2-BD59-A6C34878D82A}">
                    <a16:rowId xmlns:a16="http://schemas.microsoft.com/office/drawing/2014/main" val="749064669"/>
                  </a:ext>
                </a:extLst>
              </a:tr>
            </a:tbl>
          </a:graphicData>
        </a:graphic>
      </p:graphicFrame>
      <p:sp>
        <p:nvSpPr>
          <p:cNvPr id="13" name="Rectangle: Rounded Corners 12">
            <a:extLst>
              <a:ext uri="{FF2B5EF4-FFF2-40B4-BE49-F238E27FC236}">
                <a16:creationId xmlns:a16="http://schemas.microsoft.com/office/drawing/2014/main" id="{A3B90FB5-C1D2-4930-9C3B-6E862420427A}"/>
              </a:ext>
            </a:extLst>
          </p:cNvPr>
          <p:cNvSpPr/>
          <p:nvPr/>
        </p:nvSpPr>
        <p:spPr>
          <a:xfrm>
            <a:off x="6496526" y="3132009"/>
            <a:ext cx="622908" cy="527076"/>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200" b="1" dirty="0">
                <a:solidFill>
                  <a:schemeClr val="tx1"/>
                </a:solidFill>
                <a:latin typeface="Century Gothic" panose="020B0502020202020204" pitchFamily="34" charset="0"/>
              </a:rPr>
              <a:t>Finish</a:t>
            </a:r>
          </a:p>
        </p:txBody>
      </p:sp>
      <p:sp>
        <p:nvSpPr>
          <p:cNvPr id="14" name="Rectangle: Rounded Corners 13">
            <a:extLst>
              <a:ext uri="{FF2B5EF4-FFF2-40B4-BE49-F238E27FC236}">
                <a16:creationId xmlns:a16="http://schemas.microsoft.com/office/drawing/2014/main" id="{4F758EFE-0B51-4269-88EE-5BFFD7929C8B}"/>
              </a:ext>
            </a:extLst>
          </p:cNvPr>
          <p:cNvSpPr/>
          <p:nvPr/>
        </p:nvSpPr>
        <p:spPr>
          <a:xfrm>
            <a:off x="2024567" y="2499491"/>
            <a:ext cx="622908" cy="527076"/>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200" b="1" dirty="0">
                <a:solidFill>
                  <a:schemeClr val="tx1"/>
                </a:solidFill>
                <a:latin typeface="Century Gothic" panose="020B0502020202020204" pitchFamily="34" charset="0"/>
              </a:rPr>
              <a:t>Start</a:t>
            </a:r>
          </a:p>
        </p:txBody>
      </p:sp>
      <p:graphicFrame>
        <p:nvGraphicFramePr>
          <p:cNvPr id="15" name="Table 14">
            <a:extLst>
              <a:ext uri="{FF2B5EF4-FFF2-40B4-BE49-F238E27FC236}">
                <a16:creationId xmlns:a16="http://schemas.microsoft.com/office/drawing/2014/main" id="{B66DC7BD-11FB-43DE-89F0-FFA241E09D4F}"/>
              </a:ext>
            </a:extLst>
          </p:cNvPr>
          <p:cNvGraphicFramePr>
            <a:graphicFrameLocks noGrp="1"/>
          </p:cNvGraphicFramePr>
          <p:nvPr>
            <p:extLst>
              <p:ext uri="{D42A27DB-BD31-4B8C-83A1-F6EECF244321}">
                <p14:modId xmlns:p14="http://schemas.microsoft.com/office/powerpoint/2010/main" val="3328712693"/>
              </p:ext>
            </p:extLst>
          </p:nvPr>
        </p:nvGraphicFramePr>
        <p:xfrm>
          <a:off x="1417118" y="5490103"/>
          <a:ext cx="6482208" cy="540184"/>
        </p:xfrm>
        <a:graphic>
          <a:graphicData uri="http://schemas.openxmlformats.org/drawingml/2006/table">
            <a:tbl>
              <a:tblPr firstRow="1" bandRow="1">
                <a:tableStyleId>{5940675A-B579-460E-94D1-54222C63F5DA}</a:tableStyleId>
              </a:tblPr>
              <a:tblGrid>
                <a:gridCol w="540184">
                  <a:extLst>
                    <a:ext uri="{9D8B030D-6E8A-4147-A177-3AD203B41FA5}">
                      <a16:colId xmlns:a16="http://schemas.microsoft.com/office/drawing/2014/main" val="3146963030"/>
                    </a:ext>
                  </a:extLst>
                </a:gridCol>
                <a:gridCol w="540184">
                  <a:extLst>
                    <a:ext uri="{9D8B030D-6E8A-4147-A177-3AD203B41FA5}">
                      <a16:colId xmlns:a16="http://schemas.microsoft.com/office/drawing/2014/main" val="3081028467"/>
                    </a:ext>
                  </a:extLst>
                </a:gridCol>
                <a:gridCol w="540184">
                  <a:extLst>
                    <a:ext uri="{9D8B030D-6E8A-4147-A177-3AD203B41FA5}">
                      <a16:colId xmlns:a16="http://schemas.microsoft.com/office/drawing/2014/main" val="2626649777"/>
                    </a:ext>
                  </a:extLst>
                </a:gridCol>
                <a:gridCol w="540184">
                  <a:extLst>
                    <a:ext uri="{9D8B030D-6E8A-4147-A177-3AD203B41FA5}">
                      <a16:colId xmlns:a16="http://schemas.microsoft.com/office/drawing/2014/main" val="4093407983"/>
                    </a:ext>
                  </a:extLst>
                </a:gridCol>
                <a:gridCol w="540184">
                  <a:extLst>
                    <a:ext uri="{9D8B030D-6E8A-4147-A177-3AD203B41FA5}">
                      <a16:colId xmlns:a16="http://schemas.microsoft.com/office/drawing/2014/main" val="1636033038"/>
                    </a:ext>
                  </a:extLst>
                </a:gridCol>
                <a:gridCol w="540184">
                  <a:extLst>
                    <a:ext uri="{9D8B030D-6E8A-4147-A177-3AD203B41FA5}">
                      <a16:colId xmlns:a16="http://schemas.microsoft.com/office/drawing/2014/main" val="14047339"/>
                    </a:ext>
                  </a:extLst>
                </a:gridCol>
                <a:gridCol w="540184">
                  <a:extLst>
                    <a:ext uri="{9D8B030D-6E8A-4147-A177-3AD203B41FA5}">
                      <a16:colId xmlns:a16="http://schemas.microsoft.com/office/drawing/2014/main" val="4176477119"/>
                    </a:ext>
                  </a:extLst>
                </a:gridCol>
                <a:gridCol w="540184">
                  <a:extLst>
                    <a:ext uri="{9D8B030D-6E8A-4147-A177-3AD203B41FA5}">
                      <a16:colId xmlns:a16="http://schemas.microsoft.com/office/drawing/2014/main" val="1787112419"/>
                    </a:ext>
                  </a:extLst>
                </a:gridCol>
                <a:gridCol w="540184">
                  <a:extLst>
                    <a:ext uri="{9D8B030D-6E8A-4147-A177-3AD203B41FA5}">
                      <a16:colId xmlns:a16="http://schemas.microsoft.com/office/drawing/2014/main" val="254500838"/>
                    </a:ext>
                  </a:extLst>
                </a:gridCol>
                <a:gridCol w="540184">
                  <a:extLst>
                    <a:ext uri="{9D8B030D-6E8A-4147-A177-3AD203B41FA5}">
                      <a16:colId xmlns:a16="http://schemas.microsoft.com/office/drawing/2014/main" val="1183078929"/>
                    </a:ext>
                  </a:extLst>
                </a:gridCol>
                <a:gridCol w="540184">
                  <a:extLst>
                    <a:ext uri="{9D8B030D-6E8A-4147-A177-3AD203B41FA5}">
                      <a16:colId xmlns:a16="http://schemas.microsoft.com/office/drawing/2014/main" val="996549128"/>
                    </a:ext>
                  </a:extLst>
                </a:gridCol>
                <a:gridCol w="540184">
                  <a:extLst>
                    <a:ext uri="{9D8B030D-6E8A-4147-A177-3AD203B41FA5}">
                      <a16:colId xmlns:a16="http://schemas.microsoft.com/office/drawing/2014/main" val="60985045"/>
                    </a:ext>
                  </a:extLst>
                </a:gridCol>
              </a:tblGrid>
              <a:tr h="540184">
                <a:tc>
                  <a:txBody>
                    <a:bodyPr/>
                    <a:lstStyle/>
                    <a:p>
                      <a:pPr algn="ctr"/>
                      <a:r>
                        <a:rPr lang="en-GB" sz="2500" b="1" dirty="0">
                          <a:latin typeface="Century Gothic" panose="020B0502020202020204" pitchFamily="34" charset="0"/>
                        </a:rPr>
                        <a:t>7</a:t>
                      </a:r>
                    </a:p>
                  </a:txBody>
                  <a:tcPr marL="0" marR="0" marT="0" marB="0" anchor="ctr">
                    <a:solidFill>
                      <a:schemeClr val="bg1"/>
                    </a:solidFill>
                  </a:tcPr>
                </a:tc>
                <a:tc>
                  <a:txBody>
                    <a:bodyPr/>
                    <a:lstStyle/>
                    <a:p>
                      <a:pPr algn="ctr"/>
                      <a:r>
                        <a:rPr lang="en-GB" sz="2500" b="1" dirty="0">
                          <a:latin typeface="Century Gothic" panose="020B0502020202020204" pitchFamily="34" charset="0"/>
                        </a:rPr>
                        <a:t>7</a:t>
                      </a:r>
                    </a:p>
                  </a:txBody>
                  <a:tcPr marL="0" marR="0" marT="0" marB="0" anchor="ctr">
                    <a:solidFill>
                      <a:schemeClr val="bg1"/>
                    </a:solidFill>
                  </a:tcPr>
                </a:tc>
                <a:tc>
                  <a:txBody>
                    <a:bodyPr/>
                    <a:lstStyle/>
                    <a:p>
                      <a:pPr algn="ctr"/>
                      <a:r>
                        <a:rPr lang="en-GB" sz="2500" b="1" dirty="0">
                          <a:latin typeface="Century Gothic" panose="020B0502020202020204" pitchFamily="34" charset="0"/>
                        </a:rPr>
                        <a:t>7</a:t>
                      </a:r>
                    </a:p>
                  </a:txBody>
                  <a:tcPr marL="0" marR="0" marT="0" marB="0" anchor="ctr">
                    <a:solidFill>
                      <a:schemeClr val="bg1"/>
                    </a:solidFill>
                  </a:tcPr>
                </a:tc>
                <a:tc>
                  <a:txBody>
                    <a:bodyPr/>
                    <a:lstStyle/>
                    <a:p>
                      <a:pPr algn="ctr"/>
                      <a:r>
                        <a:rPr lang="en-GB" sz="2500" b="1" dirty="0">
                          <a:latin typeface="Century Gothic" panose="020B0502020202020204" pitchFamily="34" charset="0"/>
                        </a:rPr>
                        <a:t>7</a:t>
                      </a:r>
                    </a:p>
                  </a:txBody>
                  <a:tcPr marL="0" marR="0" marT="0" marB="0" anchor="ctr">
                    <a:solidFill>
                      <a:schemeClr val="bg1"/>
                    </a:solidFill>
                  </a:tcPr>
                </a:tc>
                <a:tc>
                  <a:txBody>
                    <a:bodyPr/>
                    <a:lstStyle/>
                    <a:p>
                      <a:pPr algn="ctr"/>
                      <a:r>
                        <a:rPr lang="en-GB" sz="2500" b="1" dirty="0">
                          <a:latin typeface="Century Gothic" panose="020B0502020202020204" pitchFamily="34" charset="0"/>
                        </a:rPr>
                        <a:t>7</a:t>
                      </a:r>
                    </a:p>
                  </a:txBody>
                  <a:tcPr marL="0" marR="0" marT="0" marB="0" anchor="ctr">
                    <a:solidFill>
                      <a:schemeClr val="bg1"/>
                    </a:solidFill>
                  </a:tcPr>
                </a:tc>
                <a:tc>
                  <a:txBody>
                    <a:bodyPr/>
                    <a:lstStyle/>
                    <a:p>
                      <a:pPr algn="ctr"/>
                      <a:r>
                        <a:rPr lang="en-GB" sz="2500" b="1" dirty="0">
                          <a:latin typeface="Century Gothic" panose="020B0502020202020204" pitchFamily="34" charset="0"/>
                        </a:rPr>
                        <a:t>7</a:t>
                      </a:r>
                    </a:p>
                  </a:txBody>
                  <a:tcPr marL="0" marR="0" marT="0" marB="0" anchor="ctr">
                    <a:solidFill>
                      <a:schemeClr val="bg1"/>
                    </a:solidFill>
                  </a:tcPr>
                </a:tc>
                <a:tc>
                  <a:txBody>
                    <a:bodyPr/>
                    <a:lstStyle/>
                    <a:p>
                      <a:pPr algn="ctr"/>
                      <a:r>
                        <a:rPr lang="en-GB" sz="2500" b="1" dirty="0">
                          <a:latin typeface="Century Gothic" panose="020B0502020202020204" pitchFamily="34" charset="0"/>
                        </a:rPr>
                        <a:t>7</a:t>
                      </a:r>
                    </a:p>
                  </a:txBody>
                  <a:tcPr marL="0" marR="0" marT="0" marB="0" anchor="ctr">
                    <a:solidFill>
                      <a:schemeClr val="bg1"/>
                    </a:solidFill>
                  </a:tcPr>
                </a:tc>
                <a:tc>
                  <a:txBody>
                    <a:bodyPr/>
                    <a:lstStyle/>
                    <a:p>
                      <a:pPr algn="ctr"/>
                      <a:r>
                        <a:rPr lang="en-GB" sz="2500" b="1" dirty="0">
                          <a:latin typeface="Century Gothic" panose="020B0502020202020204" pitchFamily="34" charset="0"/>
                        </a:rPr>
                        <a:t>7</a:t>
                      </a:r>
                    </a:p>
                  </a:txBody>
                  <a:tcPr marL="0" marR="0" marT="0" marB="0" anchor="ctr">
                    <a:solidFill>
                      <a:schemeClr val="bg1"/>
                    </a:solidFill>
                  </a:tcPr>
                </a:tc>
                <a:tc>
                  <a:txBody>
                    <a:bodyPr/>
                    <a:lstStyle/>
                    <a:p>
                      <a:pPr algn="ctr"/>
                      <a:r>
                        <a:rPr lang="en-GB" sz="2500" b="1" dirty="0">
                          <a:latin typeface="Century Gothic" panose="020B0502020202020204" pitchFamily="34" charset="0"/>
                        </a:rPr>
                        <a:t>7</a:t>
                      </a:r>
                    </a:p>
                  </a:txBody>
                  <a:tcPr marL="0" marR="0" marT="0" marB="0" anchor="ctr">
                    <a:solidFill>
                      <a:schemeClr val="bg1"/>
                    </a:solidFill>
                  </a:tcPr>
                </a:tc>
                <a:tc>
                  <a:txBody>
                    <a:bodyPr/>
                    <a:lstStyle/>
                    <a:p>
                      <a:pPr algn="ctr"/>
                      <a:r>
                        <a:rPr lang="en-GB" sz="2500" b="1" dirty="0">
                          <a:latin typeface="Century Gothic" panose="020B0502020202020204" pitchFamily="34" charset="0"/>
                        </a:rPr>
                        <a:t>7</a:t>
                      </a:r>
                    </a:p>
                  </a:txBody>
                  <a:tcPr marL="0" marR="0" marT="0" marB="0" anchor="ctr">
                    <a:solidFill>
                      <a:schemeClr val="bg1"/>
                    </a:solidFill>
                  </a:tcPr>
                </a:tc>
                <a:tc>
                  <a:txBody>
                    <a:bodyPr/>
                    <a:lstStyle/>
                    <a:p>
                      <a:pPr algn="ctr"/>
                      <a:r>
                        <a:rPr lang="en-GB" sz="2500" b="1" dirty="0">
                          <a:latin typeface="Century Gothic" panose="020B0502020202020204" pitchFamily="34" charset="0"/>
                        </a:rPr>
                        <a:t>7</a:t>
                      </a:r>
                    </a:p>
                  </a:txBody>
                  <a:tcPr marL="0" marR="0" marT="0" marB="0" anchor="ctr">
                    <a:solidFill>
                      <a:schemeClr val="bg1"/>
                    </a:solidFill>
                  </a:tcPr>
                </a:tc>
                <a:tc>
                  <a:txBody>
                    <a:bodyPr/>
                    <a:lstStyle/>
                    <a:p>
                      <a:pPr algn="ctr"/>
                      <a:r>
                        <a:rPr lang="en-GB" sz="2500" b="1" dirty="0">
                          <a:latin typeface="Century Gothic" panose="020B0502020202020204" pitchFamily="34" charset="0"/>
                        </a:rPr>
                        <a:t>7</a:t>
                      </a:r>
                    </a:p>
                  </a:txBody>
                  <a:tcPr marL="0" marR="0" marT="0" marB="0" anchor="ctr">
                    <a:solidFill>
                      <a:schemeClr val="bg1"/>
                    </a:solidFill>
                  </a:tcPr>
                </a:tc>
                <a:extLst>
                  <a:ext uri="{0D108BD9-81ED-4DB2-BD59-A6C34878D82A}">
                    <a16:rowId xmlns:a16="http://schemas.microsoft.com/office/drawing/2014/main" val="3558968836"/>
                  </a:ext>
                </a:extLst>
              </a:tr>
            </a:tbl>
          </a:graphicData>
        </a:graphic>
      </p:graphicFrame>
      <p:grpSp>
        <p:nvGrpSpPr>
          <p:cNvPr id="20" name="Group 19">
            <a:extLst>
              <a:ext uri="{FF2B5EF4-FFF2-40B4-BE49-F238E27FC236}">
                <a16:creationId xmlns:a16="http://schemas.microsoft.com/office/drawing/2014/main" id="{2235C68F-6D79-4D6F-A7CB-067C09292E5B}"/>
              </a:ext>
            </a:extLst>
          </p:cNvPr>
          <p:cNvGrpSpPr/>
          <p:nvPr/>
        </p:nvGrpSpPr>
        <p:grpSpPr>
          <a:xfrm>
            <a:off x="27814" y="6454317"/>
            <a:ext cx="1231337" cy="403587"/>
            <a:chOff x="36360" y="6454317"/>
            <a:chExt cx="1231337" cy="403587"/>
          </a:xfrm>
        </p:grpSpPr>
        <p:sp>
          <p:nvSpPr>
            <p:cNvPr id="21" name="TextBox 8">
              <a:extLst>
                <a:ext uri="{FF2B5EF4-FFF2-40B4-BE49-F238E27FC236}">
                  <a16:creationId xmlns:a16="http://schemas.microsoft.com/office/drawing/2014/main" id="{E63673ED-A8E4-4802-A667-C872B837815D}"/>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2" name="Picture 21" descr="A close up of a sign&#10;&#10;Description generated with high confidence">
              <a:extLst>
                <a:ext uri="{FF2B5EF4-FFF2-40B4-BE49-F238E27FC236}">
                  <a16:creationId xmlns:a16="http://schemas.microsoft.com/office/drawing/2014/main" id="{2D044FE3-B22F-4C7E-87A3-055A602796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10719001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sym typeface="Wingdings" panose="05000000000000000000" pitchFamily="2" charset="2"/>
              </a:rPr>
              <a:t>Travel through the maze using only multiples of 7.</a:t>
            </a:r>
            <a:endParaRPr lang="en-GB" sz="2000" b="1" u="sng" dirty="0">
              <a:solidFill>
                <a:schemeClr val="tx1"/>
              </a:solidFill>
              <a:latin typeface="Century Gothic" panose="020B0502020202020204" pitchFamily="34" charset="0"/>
            </a:endParaRPr>
          </a:p>
          <a:p>
            <a:pPr algn="ctr"/>
            <a:endParaRPr lang="en-GB" sz="2800" dirty="0">
              <a:solidFill>
                <a:srgbClr val="FF0000"/>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id="{E1EECE66-7A50-4196-A0CD-7DA8B4F4A4CC}"/>
              </a:ext>
            </a:extLst>
          </p:cNvPr>
          <p:cNvGraphicFramePr>
            <a:graphicFrameLocks noGrp="1"/>
          </p:cNvGraphicFramePr>
          <p:nvPr>
            <p:extLst>
              <p:ext uri="{D42A27DB-BD31-4B8C-83A1-F6EECF244321}">
                <p14:modId xmlns:p14="http://schemas.microsoft.com/office/powerpoint/2010/main" val="710132423"/>
              </p:ext>
            </p:extLst>
          </p:nvPr>
        </p:nvGraphicFramePr>
        <p:xfrm>
          <a:off x="2707673" y="1851490"/>
          <a:ext cx="3728655" cy="3155020"/>
        </p:xfrm>
        <a:graphic>
          <a:graphicData uri="http://schemas.openxmlformats.org/drawingml/2006/table">
            <a:tbl>
              <a:tblPr firstRow="1" bandRow="1">
                <a:tableStyleId>{5940675A-B579-460E-94D1-54222C63F5DA}</a:tableStyleId>
              </a:tblPr>
              <a:tblGrid>
                <a:gridCol w="745731">
                  <a:extLst>
                    <a:ext uri="{9D8B030D-6E8A-4147-A177-3AD203B41FA5}">
                      <a16:colId xmlns:a16="http://schemas.microsoft.com/office/drawing/2014/main" val="3959001055"/>
                    </a:ext>
                  </a:extLst>
                </a:gridCol>
                <a:gridCol w="745731">
                  <a:extLst>
                    <a:ext uri="{9D8B030D-6E8A-4147-A177-3AD203B41FA5}">
                      <a16:colId xmlns:a16="http://schemas.microsoft.com/office/drawing/2014/main" val="3665348290"/>
                    </a:ext>
                  </a:extLst>
                </a:gridCol>
                <a:gridCol w="745731">
                  <a:extLst>
                    <a:ext uri="{9D8B030D-6E8A-4147-A177-3AD203B41FA5}">
                      <a16:colId xmlns:a16="http://schemas.microsoft.com/office/drawing/2014/main" val="1799302667"/>
                    </a:ext>
                  </a:extLst>
                </a:gridCol>
                <a:gridCol w="745731">
                  <a:extLst>
                    <a:ext uri="{9D8B030D-6E8A-4147-A177-3AD203B41FA5}">
                      <a16:colId xmlns:a16="http://schemas.microsoft.com/office/drawing/2014/main" val="7679498"/>
                    </a:ext>
                  </a:extLst>
                </a:gridCol>
                <a:gridCol w="745731">
                  <a:extLst>
                    <a:ext uri="{9D8B030D-6E8A-4147-A177-3AD203B41FA5}">
                      <a16:colId xmlns:a16="http://schemas.microsoft.com/office/drawing/2014/main" val="859248659"/>
                    </a:ext>
                  </a:extLst>
                </a:gridCol>
              </a:tblGrid>
              <a:tr h="631004">
                <a:tc>
                  <a:txBody>
                    <a:bodyPr/>
                    <a:lstStyle/>
                    <a:p>
                      <a:pPr algn="ctr"/>
                      <a:r>
                        <a:rPr lang="en-GB" sz="2500" b="1" dirty="0">
                          <a:solidFill>
                            <a:schemeClr val="bg1">
                              <a:lumMod val="65000"/>
                            </a:schemeClr>
                          </a:solidFill>
                          <a:latin typeface="Century Gothic" panose="020B0502020202020204" pitchFamily="34" charset="0"/>
                        </a:rPr>
                        <a:t>6</a:t>
                      </a:r>
                    </a:p>
                  </a:txBody>
                  <a:tcPr marL="0" marR="0" marT="0" marB="0" anchor="ctr">
                    <a:lnL w="28575"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28575" cap="flat" cmpd="sng" algn="ctr">
                      <a:solidFill>
                        <a:schemeClr val="bg1">
                          <a:lumMod val="65000"/>
                        </a:schemeClr>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sz="2500" b="1" dirty="0">
                          <a:solidFill>
                            <a:schemeClr val="bg1">
                              <a:lumMod val="65000"/>
                            </a:schemeClr>
                          </a:solidFill>
                          <a:latin typeface="Century Gothic" panose="020B0502020202020204" pitchFamily="34" charset="0"/>
                        </a:rPr>
                        <a:t>27</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28575" cap="flat" cmpd="sng" algn="ctr">
                      <a:solidFill>
                        <a:schemeClr val="bg1">
                          <a:lumMod val="65000"/>
                        </a:schemeClr>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sz="2500" b="1" dirty="0">
                          <a:solidFill>
                            <a:schemeClr val="bg1">
                              <a:lumMod val="65000"/>
                            </a:schemeClr>
                          </a:solidFill>
                          <a:latin typeface="Century Gothic" panose="020B0502020202020204" pitchFamily="34" charset="0"/>
                        </a:rPr>
                        <a:t>7</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28575" cap="flat" cmpd="sng" algn="ctr">
                      <a:solidFill>
                        <a:schemeClr val="bg1">
                          <a:lumMod val="65000"/>
                        </a:schemeClr>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sz="2500" b="1" dirty="0">
                          <a:solidFill>
                            <a:schemeClr val="bg1">
                              <a:lumMod val="65000"/>
                            </a:schemeClr>
                          </a:solidFill>
                          <a:latin typeface="Century Gothic" panose="020B0502020202020204" pitchFamily="34" charset="0"/>
                        </a:rPr>
                        <a:t>42</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28575" cap="flat" cmpd="sng" algn="ctr">
                      <a:solidFill>
                        <a:schemeClr val="bg1">
                          <a:lumMod val="65000"/>
                        </a:schemeClr>
                      </a:solidFill>
                      <a:prstDash val="solid"/>
                      <a:round/>
                      <a:headEnd type="none" w="med" len="med"/>
                      <a:tailEnd type="none" w="med" len="med"/>
                    </a:lnT>
                    <a:lnB w="28575"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GB" sz="2500" b="1" dirty="0">
                          <a:solidFill>
                            <a:schemeClr val="bg1">
                              <a:lumMod val="65000"/>
                            </a:schemeClr>
                          </a:solidFill>
                          <a:latin typeface="Century Gothic" panose="020B0502020202020204" pitchFamily="34" charset="0"/>
                        </a:rPr>
                        <a:t>29</a:t>
                      </a:r>
                    </a:p>
                  </a:txBody>
                  <a:tcPr marL="0" marR="0" marT="0" marB="0" anchor="ctr">
                    <a:lnL w="12700" cap="flat" cmpd="sng" algn="ctr">
                      <a:solidFill>
                        <a:schemeClr val="bg1">
                          <a:lumMod val="65000"/>
                        </a:schemeClr>
                      </a:solidFill>
                      <a:prstDash val="solid"/>
                      <a:round/>
                      <a:headEnd type="none" w="med" len="med"/>
                      <a:tailEnd type="none" w="med" len="med"/>
                    </a:lnL>
                    <a:lnR w="28575" cap="flat" cmpd="sng" algn="ctr">
                      <a:solidFill>
                        <a:schemeClr val="bg1">
                          <a:lumMod val="65000"/>
                        </a:schemeClr>
                      </a:solidFill>
                      <a:prstDash val="solid"/>
                      <a:round/>
                      <a:headEnd type="none" w="med" len="med"/>
                      <a:tailEnd type="none" w="med" len="med"/>
                    </a:lnR>
                    <a:lnT w="28575" cap="flat" cmpd="sng" algn="ctr">
                      <a:solidFill>
                        <a:schemeClr val="bg1">
                          <a:lumMod val="65000"/>
                        </a:schemeClr>
                      </a:solidFill>
                      <a:prstDash val="solid"/>
                      <a:round/>
                      <a:headEnd type="none" w="med" len="med"/>
                      <a:tailEnd type="none" w="med" len="med"/>
                    </a:lnT>
                    <a:lnB w="28575"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59786875"/>
                  </a:ext>
                </a:extLst>
              </a:tr>
              <a:tr h="631004">
                <a:tc>
                  <a:txBody>
                    <a:bodyPr/>
                    <a:lstStyle/>
                    <a:p>
                      <a:pPr algn="ctr"/>
                      <a:r>
                        <a:rPr lang="en-GB" sz="2500" b="1" dirty="0">
                          <a:solidFill>
                            <a:srgbClr val="FF0000"/>
                          </a:solidFill>
                          <a:latin typeface="Century Gothic" panose="020B0502020202020204" pitchFamily="34" charset="0"/>
                        </a:rPr>
                        <a:t>35</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sz="2500" b="1" dirty="0">
                          <a:solidFill>
                            <a:srgbClr val="FF0000"/>
                          </a:solidFill>
                          <a:latin typeface="Century Gothic" panose="020B0502020202020204" pitchFamily="34" charset="0"/>
                        </a:rPr>
                        <a:t>84</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sz="2500" b="1" dirty="0">
                          <a:solidFill>
                            <a:srgbClr val="FF0000"/>
                          </a:solidFill>
                          <a:latin typeface="Century Gothic" panose="020B0502020202020204" pitchFamily="34" charset="0"/>
                        </a:rPr>
                        <a:t>70</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sz="2500" b="1" dirty="0">
                          <a:solidFill>
                            <a:schemeClr val="bg1">
                              <a:lumMod val="65000"/>
                            </a:schemeClr>
                          </a:solidFill>
                          <a:latin typeface="Century Gothic" panose="020B0502020202020204" pitchFamily="34" charset="0"/>
                        </a:rPr>
                        <a:t>46</a:t>
                      </a:r>
                    </a:p>
                  </a:txBody>
                  <a:tcPr marL="0" marR="0" marT="0" marB="0" anchor="ctr">
                    <a:lnL w="28575" cap="flat" cmpd="sng" algn="ctr">
                      <a:solidFill>
                        <a:srgbClr val="FF0000"/>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28575" cap="flat" cmpd="sng" algn="ctr">
                      <a:solidFill>
                        <a:schemeClr val="bg1">
                          <a:lumMod val="65000"/>
                        </a:schemeClr>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sz="2500" b="1" dirty="0">
                          <a:solidFill>
                            <a:schemeClr val="bg1">
                              <a:lumMod val="65000"/>
                            </a:schemeClr>
                          </a:solidFill>
                          <a:latin typeface="Century Gothic" panose="020B0502020202020204" pitchFamily="34" charset="0"/>
                        </a:rPr>
                        <a:t>34</a:t>
                      </a:r>
                    </a:p>
                  </a:txBody>
                  <a:tcPr marL="0" marR="0" marT="0" marB="0" anchor="ctr">
                    <a:lnL w="12700" cap="flat" cmpd="sng" algn="ctr">
                      <a:solidFill>
                        <a:schemeClr val="bg1">
                          <a:lumMod val="65000"/>
                        </a:schemeClr>
                      </a:solidFill>
                      <a:prstDash val="solid"/>
                      <a:round/>
                      <a:headEnd type="none" w="med" len="med"/>
                      <a:tailEnd type="none" w="med" len="med"/>
                    </a:lnL>
                    <a:lnR w="28575" cap="flat" cmpd="sng" algn="ctr">
                      <a:solidFill>
                        <a:schemeClr val="bg1">
                          <a:lumMod val="65000"/>
                        </a:schemeClr>
                      </a:solidFill>
                      <a:prstDash val="solid"/>
                      <a:round/>
                      <a:headEnd type="none" w="med" len="med"/>
                      <a:tailEnd type="none" w="med" len="med"/>
                    </a:lnR>
                    <a:lnT w="28575" cap="flat" cmpd="sng" algn="ctr">
                      <a:solidFill>
                        <a:schemeClr val="bg1">
                          <a:lumMod val="65000"/>
                        </a:schemeClr>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extLst>
                  <a:ext uri="{0D108BD9-81ED-4DB2-BD59-A6C34878D82A}">
                    <a16:rowId xmlns:a16="http://schemas.microsoft.com/office/drawing/2014/main" val="6919227"/>
                  </a:ext>
                </a:extLst>
              </a:tr>
              <a:tr h="631004">
                <a:tc>
                  <a:txBody>
                    <a:bodyPr/>
                    <a:lstStyle/>
                    <a:p>
                      <a:pPr algn="ctr"/>
                      <a:r>
                        <a:rPr lang="en-GB" sz="2500" b="1" dirty="0">
                          <a:solidFill>
                            <a:schemeClr val="bg1">
                              <a:lumMod val="65000"/>
                            </a:schemeClr>
                          </a:solidFill>
                          <a:latin typeface="Century Gothic" panose="020B0502020202020204" pitchFamily="34" charset="0"/>
                        </a:rPr>
                        <a:t>32</a:t>
                      </a:r>
                    </a:p>
                  </a:txBody>
                  <a:tcPr marL="0" marR="0" marT="0" marB="0" anchor="ctr">
                    <a:lnL w="28575"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GB" sz="2500" b="1" dirty="0">
                          <a:solidFill>
                            <a:schemeClr val="bg1">
                              <a:lumMod val="65000"/>
                            </a:schemeClr>
                          </a:solidFill>
                          <a:latin typeface="Century Gothic" panose="020B0502020202020204" pitchFamily="34" charset="0"/>
                        </a:rPr>
                        <a:t>52</a:t>
                      </a:r>
                    </a:p>
                  </a:txBody>
                  <a:tcPr marL="0" marR="0" marT="0" marB="0" anchor="ctr">
                    <a:lnL w="12700" cap="flat" cmpd="sng" algn="ctr">
                      <a:solidFill>
                        <a:schemeClr val="bg1">
                          <a:lumMod val="65000"/>
                        </a:schemeClr>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GB" sz="2500" b="1" dirty="0">
                          <a:solidFill>
                            <a:srgbClr val="FF0000"/>
                          </a:solidFill>
                          <a:latin typeface="Century Gothic" panose="020B0502020202020204" pitchFamily="34" charset="0"/>
                        </a:rPr>
                        <a:t>49</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sz="2500" b="1" dirty="0">
                          <a:solidFill>
                            <a:srgbClr val="FF0000"/>
                          </a:solidFill>
                          <a:latin typeface="Century Gothic" panose="020B0502020202020204" pitchFamily="34" charset="0"/>
                        </a:rPr>
                        <a:t>70</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r>
                        <a:rPr lang="en-GB" sz="2500" b="1" dirty="0">
                          <a:solidFill>
                            <a:srgbClr val="FF0000"/>
                          </a:solidFill>
                          <a:latin typeface="Century Gothic" panose="020B0502020202020204" pitchFamily="34" charset="0"/>
                        </a:rPr>
                        <a:t>42</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extLst>
                  <a:ext uri="{0D108BD9-81ED-4DB2-BD59-A6C34878D82A}">
                    <a16:rowId xmlns:a16="http://schemas.microsoft.com/office/drawing/2014/main" val="4239348352"/>
                  </a:ext>
                </a:extLst>
              </a:tr>
              <a:tr h="631004">
                <a:tc>
                  <a:txBody>
                    <a:bodyPr/>
                    <a:lstStyle/>
                    <a:p>
                      <a:pPr algn="ctr"/>
                      <a:r>
                        <a:rPr lang="en-GB" sz="2500" b="1" dirty="0">
                          <a:solidFill>
                            <a:schemeClr val="bg1">
                              <a:lumMod val="65000"/>
                            </a:schemeClr>
                          </a:solidFill>
                          <a:latin typeface="Century Gothic" panose="020B0502020202020204" pitchFamily="34" charset="0"/>
                        </a:rPr>
                        <a:t>28</a:t>
                      </a:r>
                    </a:p>
                  </a:txBody>
                  <a:tcPr marL="0" marR="0" marT="0" marB="0" anchor="ctr">
                    <a:lnL w="28575"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28575"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GB" sz="2500" b="1" dirty="0">
                          <a:solidFill>
                            <a:schemeClr val="bg1">
                              <a:lumMod val="65000"/>
                            </a:schemeClr>
                          </a:solidFill>
                          <a:latin typeface="Century Gothic" panose="020B0502020202020204" pitchFamily="34" charset="0"/>
                        </a:rPr>
                        <a:t>14</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28575"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GB" sz="2500" b="1" dirty="0">
                          <a:solidFill>
                            <a:schemeClr val="bg1">
                              <a:lumMod val="65000"/>
                            </a:schemeClr>
                          </a:solidFill>
                          <a:latin typeface="Century Gothic" panose="020B0502020202020204" pitchFamily="34" charset="0"/>
                        </a:rPr>
                        <a:t>22</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28575" cap="flat" cmpd="sng" algn="ctr">
                      <a:solidFill>
                        <a:srgbClr val="FF0000"/>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GB" sz="2500" b="1" dirty="0">
                          <a:solidFill>
                            <a:schemeClr val="bg1">
                              <a:lumMod val="65000"/>
                            </a:schemeClr>
                          </a:solidFill>
                          <a:latin typeface="Century Gothic" panose="020B0502020202020204" pitchFamily="34" charset="0"/>
                        </a:rPr>
                        <a:t>82</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28575" cap="flat" cmpd="sng" algn="ctr">
                      <a:solidFill>
                        <a:srgbClr val="FF0000"/>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GB" sz="2500" b="1" dirty="0">
                          <a:solidFill>
                            <a:schemeClr val="bg1">
                              <a:lumMod val="65000"/>
                            </a:schemeClr>
                          </a:solidFill>
                          <a:latin typeface="Century Gothic" panose="020B0502020202020204" pitchFamily="34" charset="0"/>
                        </a:rPr>
                        <a:t>26</a:t>
                      </a:r>
                    </a:p>
                  </a:txBody>
                  <a:tcPr marL="0" marR="0" marT="0" marB="0" anchor="ctr">
                    <a:lnL w="12700" cap="flat" cmpd="sng" algn="ctr">
                      <a:solidFill>
                        <a:schemeClr val="bg1">
                          <a:lumMod val="65000"/>
                        </a:schemeClr>
                      </a:solidFill>
                      <a:prstDash val="solid"/>
                      <a:round/>
                      <a:headEnd type="none" w="med" len="med"/>
                      <a:tailEnd type="none" w="med" len="med"/>
                    </a:lnL>
                    <a:lnR w="28575" cap="flat" cmpd="sng" algn="ctr">
                      <a:solidFill>
                        <a:schemeClr val="bg1">
                          <a:lumMod val="65000"/>
                        </a:schemeClr>
                      </a:solidFill>
                      <a:prstDash val="solid"/>
                      <a:round/>
                      <a:headEnd type="none" w="med" len="med"/>
                      <a:tailEnd type="none" w="med" len="med"/>
                    </a:lnR>
                    <a:lnT w="28575" cap="flat" cmpd="sng" algn="ctr">
                      <a:solidFill>
                        <a:srgbClr val="FF0000"/>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169617610"/>
                  </a:ext>
                </a:extLst>
              </a:tr>
              <a:tr h="631004">
                <a:tc>
                  <a:txBody>
                    <a:bodyPr/>
                    <a:lstStyle/>
                    <a:p>
                      <a:pPr algn="ctr"/>
                      <a:r>
                        <a:rPr lang="en-GB" sz="2500" b="1" dirty="0">
                          <a:solidFill>
                            <a:schemeClr val="bg1">
                              <a:lumMod val="65000"/>
                            </a:schemeClr>
                          </a:solidFill>
                          <a:latin typeface="Century Gothic" panose="020B0502020202020204" pitchFamily="34" charset="0"/>
                        </a:rPr>
                        <a:t>12</a:t>
                      </a:r>
                    </a:p>
                  </a:txBody>
                  <a:tcPr marL="0" marR="0" marT="0" marB="0" anchor="ctr">
                    <a:lnL w="28575"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28575"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GB" sz="2500" b="1" dirty="0">
                          <a:solidFill>
                            <a:schemeClr val="bg1">
                              <a:lumMod val="65000"/>
                            </a:schemeClr>
                          </a:solidFill>
                          <a:latin typeface="Century Gothic" panose="020B0502020202020204" pitchFamily="34" charset="0"/>
                        </a:rPr>
                        <a:t>5</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28575"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GB" sz="2500" b="1" dirty="0">
                          <a:solidFill>
                            <a:schemeClr val="bg1">
                              <a:lumMod val="65000"/>
                            </a:schemeClr>
                          </a:solidFill>
                          <a:latin typeface="Century Gothic" panose="020B0502020202020204" pitchFamily="34" charset="0"/>
                        </a:rPr>
                        <a:t>13</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28575"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GB" sz="2500" b="1" dirty="0">
                          <a:solidFill>
                            <a:schemeClr val="bg1">
                              <a:lumMod val="65000"/>
                            </a:schemeClr>
                          </a:solidFill>
                          <a:latin typeface="Century Gothic" panose="020B0502020202020204" pitchFamily="34" charset="0"/>
                        </a:rPr>
                        <a:t>36</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28575" cap="flat" cmpd="sng" algn="ctr">
                      <a:solidFill>
                        <a:schemeClr val="bg1">
                          <a:lumMod val="65000"/>
                        </a:schemeClr>
                      </a:solidFill>
                      <a:prstDash val="solid"/>
                      <a:round/>
                      <a:headEnd type="none" w="med" len="med"/>
                      <a:tailEnd type="none" w="med" len="med"/>
                    </a:lnB>
                    <a:solidFill>
                      <a:schemeClr val="bg1"/>
                    </a:solidFill>
                  </a:tcPr>
                </a:tc>
                <a:tc>
                  <a:txBody>
                    <a:bodyPr/>
                    <a:lstStyle/>
                    <a:p>
                      <a:pPr algn="ctr"/>
                      <a:r>
                        <a:rPr lang="en-GB" sz="2500" b="1" dirty="0">
                          <a:solidFill>
                            <a:schemeClr val="bg1">
                              <a:lumMod val="65000"/>
                            </a:schemeClr>
                          </a:solidFill>
                          <a:latin typeface="Century Gothic" panose="020B0502020202020204" pitchFamily="34" charset="0"/>
                        </a:rPr>
                        <a:t>21</a:t>
                      </a:r>
                    </a:p>
                  </a:txBody>
                  <a:tcPr marL="0" marR="0" marT="0" marB="0" anchor="ctr">
                    <a:lnL w="12700" cap="flat" cmpd="sng" algn="ctr">
                      <a:solidFill>
                        <a:schemeClr val="bg1">
                          <a:lumMod val="65000"/>
                        </a:schemeClr>
                      </a:solidFill>
                      <a:prstDash val="solid"/>
                      <a:round/>
                      <a:headEnd type="none" w="med" len="med"/>
                      <a:tailEnd type="none" w="med" len="med"/>
                    </a:lnL>
                    <a:lnR w="28575"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28575"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749064669"/>
                  </a:ext>
                </a:extLst>
              </a:tr>
            </a:tbl>
          </a:graphicData>
        </a:graphic>
      </p:graphicFrame>
      <p:sp>
        <p:nvSpPr>
          <p:cNvPr id="13" name="Rectangle: Rounded Corners 12">
            <a:extLst>
              <a:ext uri="{FF2B5EF4-FFF2-40B4-BE49-F238E27FC236}">
                <a16:creationId xmlns:a16="http://schemas.microsoft.com/office/drawing/2014/main" id="{A3B90FB5-C1D2-4930-9C3B-6E862420427A}"/>
              </a:ext>
            </a:extLst>
          </p:cNvPr>
          <p:cNvSpPr/>
          <p:nvPr/>
        </p:nvSpPr>
        <p:spPr>
          <a:xfrm>
            <a:off x="6496526" y="3132009"/>
            <a:ext cx="622908" cy="527076"/>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200" b="1" dirty="0">
                <a:solidFill>
                  <a:schemeClr val="tx1"/>
                </a:solidFill>
                <a:latin typeface="Century Gothic" panose="020B0502020202020204" pitchFamily="34" charset="0"/>
              </a:rPr>
              <a:t>Finish</a:t>
            </a:r>
          </a:p>
        </p:txBody>
      </p:sp>
      <p:sp>
        <p:nvSpPr>
          <p:cNvPr id="14" name="Rectangle: Rounded Corners 13">
            <a:extLst>
              <a:ext uri="{FF2B5EF4-FFF2-40B4-BE49-F238E27FC236}">
                <a16:creationId xmlns:a16="http://schemas.microsoft.com/office/drawing/2014/main" id="{4F758EFE-0B51-4269-88EE-5BFFD7929C8B}"/>
              </a:ext>
            </a:extLst>
          </p:cNvPr>
          <p:cNvSpPr/>
          <p:nvPr/>
        </p:nvSpPr>
        <p:spPr>
          <a:xfrm>
            <a:off x="2024567" y="2499491"/>
            <a:ext cx="622908" cy="527076"/>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1200" b="1" dirty="0">
                <a:solidFill>
                  <a:schemeClr val="tx1"/>
                </a:solidFill>
                <a:latin typeface="Century Gothic" panose="020B0502020202020204" pitchFamily="34" charset="0"/>
              </a:rPr>
              <a:t>Start</a:t>
            </a:r>
          </a:p>
        </p:txBody>
      </p:sp>
      <p:graphicFrame>
        <p:nvGraphicFramePr>
          <p:cNvPr id="15" name="Table 14">
            <a:extLst>
              <a:ext uri="{FF2B5EF4-FFF2-40B4-BE49-F238E27FC236}">
                <a16:creationId xmlns:a16="http://schemas.microsoft.com/office/drawing/2014/main" id="{B66DC7BD-11FB-43DE-89F0-FFA241E09D4F}"/>
              </a:ext>
            </a:extLst>
          </p:cNvPr>
          <p:cNvGraphicFramePr>
            <a:graphicFrameLocks noGrp="1"/>
          </p:cNvGraphicFramePr>
          <p:nvPr>
            <p:extLst>
              <p:ext uri="{D42A27DB-BD31-4B8C-83A1-F6EECF244321}">
                <p14:modId xmlns:p14="http://schemas.microsoft.com/office/powerpoint/2010/main" val="647034545"/>
              </p:ext>
            </p:extLst>
          </p:nvPr>
        </p:nvGraphicFramePr>
        <p:xfrm>
          <a:off x="1417118" y="5490103"/>
          <a:ext cx="6482208" cy="540184"/>
        </p:xfrm>
        <a:graphic>
          <a:graphicData uri="http://schemas.openxmlformats.org/drawingml/2006/table">
            <a:tbl>
              <a:tblPr firstRow="1" bandRow="1">
                <a:tableStyleId>{5940675A-B579-460E-94D1-54222C63F5DA}</a:tableStyleId>
              </a:tblPr>
              <a:tblGrid>
                <a:gridCol w="540184">
                  <a:extLst>
                    <a:ext uri="{9D8B030D-6E8A-4147-A177-3AD203B41FA5}">
                      <a16:colId xmlns:a16="http://schemas.microsoft.com/office/drawing/2014/main" val="3146963030"/>
                    </a:ext>
                  </a:extLst>
                </a:gridCol>
                <a:gridCol w="540184">
                  <a:extLst>
                    <a:ext uri="{9D8B030D-6E8A-4147-A177-3AD203B41FA5}">
                      <a16:colId xmlns:a16="http://schemas.microsoft.com/office/drawing/2014/main" val="3081028467"/>
                    </a:ext>
                  </a:extLst>
                </a:gridCol>
                <a:gridCol w="540184">
                  <a:extLst>
                    <a:ext uri="{9D8B030D-6E8A-4147-A177-3AD203B41FA5}">
                      <a16:colId xmlns:a16="http://schemas.microsoft.com/office/drawing/2014/main" val="2626649777"/>
                    </a:ext>
                  </a:extLst>
                </a:gridCol>
                <a:gridCol w="540184">
                  <a:extLst>
                    <a:ext uri="{9D8B030D-6E8A-4147-A177-3AD203B41FA5}">
                      <a16:colId xmlns:a16="http://schemas.microsoft.com/office/drawing/2014/main" val="4093407983"/>
                    </a:ext>
                  </a:extLst>
                </a:gridCol>
                <a:gridCol w="540184">
                  <a:extLst>
                    <a:ext uri="{9D8B030D-6E8A-4147-A177-3AD203B41FA5}">
                      <a16:colId xmlns:a16="http://schemas.microsoft.com/office/drawing/2014/main" val="1636033038"/>
                    </a:ext>
                  </a:extLst>
                </a:gridCol>
                <a:gridCol w="540184">
                  <a:extLst>
                    <a:ext uri="{9D8B030D-6E8A-4147-A177-3AD203B41FA5}">
                      <a16:colId xmlns:a16="http://schemas.microsoft.com/office/drawing/2014/main" val="14047339"/>
                    </a:ext>
                  </a:extLst>
                </a:gridCol>
                <a:gridCol w="540184">
                  <a:extLst>
                    <a:ext uri="{9D8B030D-6E8A-4147-A177-3AD203B41FA5}">
                      <a16:colId xmlns:a16="http://schemas.microsoft.com/office/drawing/2014/main" val="4176477119"/>
                    </a:ext>
                  </a:extLst>
                </a:gridCol>
                <a:gridCol w="540184">
                  <a:extLst>
                    <a:ext uri="{9D8B030D-6E8A-4147-A177-3AD203B41FA5}">
                      <a16:colId xmlns:a16="http://schemas.microsoft.com/office/drawing/2014/main" val="1787112419"/>
                    </a:ext>
                  </a:extLst>
                </a:gridCol>
                <a:gridCol w="540184">
                  <a:extLst>
                    <a:ext uri="{9D8B030D-6E8A-4147-A177-3AD203B41FA5}">
                      <a16:colId xmlns:a16="http://schemas.microsoft.com/office/drawing/2014/main" val="254500838"/>
                    </a:ext>
                  </a:extLst>
                </a:gridCol>
                <a:gridCol w="540184">
                  <a:extLst>
                    <a:ext uri="{9D8B030D-6E8A-4147-A177-3AD203B41FA5}">
                      <a16:colId xmlns:a16="http://schemas.microsoft.com/office/drawing/2014/main" val="1183078929"/>
                    </a:ext>
                  </a:extLst>
                </a:gridCol>
                <a:gridCol w="540184">
                  <a:extLst>
                    <a:ext uri="{9D8B030D-6E8A-4147-A177-3AD203B41FA5}">
                      <a16:colId xmlns:a16="http://schemas.microsoft.com/office/drawing/2014/main" val="996549128"/>
                    </a:ext>
                  </a:extLst>
                </a:gridCol>
                <a:gridCol w="540184">
                  <a:extLst>
                    <a:ext uri="{9D8B030D-6E8A-4147-A177-3AD203B41FA5}">
                      <a16:colId xmlns:a16="http://schemas.microsoft.com/office/drawing/2014/main" val="60985045"/>
                    </a:ext>
                  </a:extLst>
                </a:gridCol>
              </a:tblGrid>
              <a:tr h="540184">
                <a:tc>
                  <a:txBody>
                    <a:bodyPr/>
                    <a:lstStyle/>
                    <a:p>
                      <a:pPr algn="ctr"/>
                      <a:r>
                        <a:rPr lang="en-GB" sz="2500" b="1" dirty="0">
                          <a:latin typeface="Century Gothic" panose="020B0502020202020204" pitchFamily="34" charset="0"/>
                        </a:rPr>
                        <a:t>7</a:t>
                      </a:r>
                    </a:p>
                  </a:txBody>
                  <a:tcPr marL="0" marR="0" marT="0" marB="0" anchor="ctr">
                    <a:solidFill>
                      <a:schemeClr val="bg1"/>
                    </a:solidFill>
                  </a:tcPr>
                </a:tc>
                <a:tc>
                  <a:txBody>
                    <a:bodyPr/>
                    <a:lstStyle/>
                    <a:p>
                      <a:pPr algn="ctr"/>
                      <a:r>
                        <a:rPr lang="en-GB" sz="2500" b="1" dirty="0">
                          <a:latin typeface="Century Gothic" panose="020B0502020202020204" pitchFamily="34" charset="0"/>
                        </a:rPr>
                        <a:t>7</a:t>
                      </a:r>
                    </a:p>
                  </a:txBody>
                  <a:tcPr marL="0" marR="0" marT="0" marB="0" anchor="ctr">
                    <a:solidFill>
                      <a:schemeClr val="bg1"/>
                    </a:solidFill>
                  </a:tcPr>
                </a:tc>
                <a:tc>
                  <a:txBody>
                    <a:bodyPr/>
                    <a:lstStyle/>
                    <a:p>
                      <a:pPr algn="ctr"/>
                      <a:r>
                        <a:rPr lang="en-GB" sz="2500" b="1" dirty="0">
                          <a:latin typeface="Century Gothic" panose="020B0502020202020204" pitchFamily="34" charset="0"/>
                        </a:rPr>
                        <a:t>7</a:t>
                      </a:r>
                    </a:p>
                  </a:txBody>
                  <a:tcPr marL="0" marR="0" marT="0" marB="0" anchor="ctr">
                    <a:solidFill>
                      <a:schemeClr val="bg1"/>
                    </a:solidFill>
                  </a:tcPr>
                </a:tc>
                <a:tc>
                  <a:txBody>
                    <a:bodyPr/>
                    <a:lstStyle/>
                    <a:p>
                      <a:pPr algn="ctr"/>
                      <a:r>
                        <a:rPr lang="en-GB" sz="2500" b="1" dirty="0">
                          <a:latin typeface="Century Gothic" panose="020B0502020202020204" pitchFamily="34" charset="0"/>
                        </a:rPr>
                        <a:t>7</a:t>
                      </a:r>
                    </a:p>
                  </a:txBody>
                  <a:tcPr marL="0" marR="0" marT="0" marB="0" anchor="ctr">
                    <a:solidFill>
                      <a:schemeClr val="bg1"/>
                    </a:solidFill>
                  </a:tcPr>
                </a:tc>
                <a:tc>
                  <a:txBody>
                    <a:bodyPr/>
                    <a:lstStyle/>
                    <a:p>
                      <a:pPr algn="ctr"/>
                      <a:r>
                        <a:rPr lang="en-GB" sz="2500" b="1" dirty="0">
                          <a:latin typeface="Century Gothic" panose="020B0502020202020204" pitchFamily="34" charset="0"/>
                        </a:rPr>
                        <a:t>7</a:t>
                      </a:r>
                    </a:p>
                  </a:txBody>
                  <a:tcPr marL="0" marR="0" marT="0" marB="0" anchor="ctr">
                    <a:solidFill>
                      <a:schemeClr val="bg1"/>
                    </a:solidFill>
                  </a:tcPr>
                </a:tc>
                <a:tc>
                  <a:txBody>
                    <a:bodyPr/>
                    <a:lstStyle/>
                    <a:p>
                      <a:pPr algn="ctr"/>
                      <a:r>
                        <a:rPr lang="en-GB" sz="2500" b="1" dirty="0">
                          <a:latin typeface="Century Gothic" panose="020B0502020202020204" pitchFamily="34" charset="0"/>
                        </a:rPr>
                        <a:t>7</a:t>
                      </a:r>
                    </a:p>
                  </a:txBody>
                  <a:tcPr marL="0" marR="0" marT="0" marB="0" anchor="ctr">
                    <a:solidFill>
                      <a:schemeClr val="bg1"/>
                    </a:solidFill>
                  </a:tcPr>
                </a:tc>
                <a:tc>
                  <a:txBody>
                    <a:bodyPr/>
                    <a:lstStyle/>
                    <a:p>
                      <a:pPr algn="ctr"/>
                      <a:r>
                        <a:rPr lang="en-GB" sz="2500" b="1" dirty="0">
                          <a:latin typeface="Century Gothic" panose="020B0502020202020204" pitchFamily="34" charset="0"/>
                        </a:rPr>
                        <a:t>7</a:t>
                      </a:r>
                    </a:p>
                  </a:txBody>
                  <a:tcPr marL="0" marR="0" marT="0" marB="0" anchor="ctr">
                    <a:solidFill>
                      <a:schemeClr val="bg1"/>
                    </a:solidFill>
                  </a:tcPr>
                </a:tc>
                <a:tc>
                  <a:txBody>
                    <a:bodyPr/>
                    <a:lstStyle/>
                    <a:p>
                      <a:pPr algn="ctr"/>
                      <a:r>
                        <a:rPr lang="en-GB" sz="2500" b="1" dirty="0">
                          <a:latin typeface="Century Gothic" panose="020B0502020202020204" pitchFamily="34" charset="0"/>
                        </a:rPr>
                        <a:t>7</a:t>
                      </a:r>
                    </a:p>
                  </a:txBody>
                  <a:tcPr marL="0" marR="0" marT="0" marB="0" anchor="ctr">
                    <a:solidFill>
                      <a:schemeClr val="bg1"/>
                    </a:solidFill>
                  </a:tcPr>
                </a:tc>
                <a:tc>
                  <a:txBody>
                    <a:bodyPr/>
                    <a:lstStyle/>
                    <a:p>
                      <a:pPr algn="ctr"/>
                      <a:r>
                        <a:rPr lang="en-GB" sz="2500" b="1" dirty="0">
                          <a:latin typeface="Century Gothic" panose="020B0502020202020204" pitchFamily="34" charset="0"/>
                        </a:rPr>
                        <a:t>7</a:t>
                      </a:r>
                    </a:p>
                  </a:txBody>
                  <a:tcPr marL="0" marR="0" marT="0" marB="0" anchor="ctr">
                    <a:solidFill>
                      <a:schemeClr val="bg1"/>
                    </a:solidFill>
                  </a:tcPr>
                </a:tc>
                <a:tc>
                  <a:txBody>
                    <a:bodyPr/>
                    <a:lstStyle/>
                    <a:p>
                      <a:pPr algn="ctr"/>
                      <a:r>
                        <a:rPr lang="en-GB" sz="2500" b="1" dirty="0">
                          <a:latin typeface="Century Gothic" panose="020B0502020202020204" pitchFamily="34" charset="0"/>
                        </a:rPr>
                        <a:t>7</a:t>
                      </a:r>
                    </a:p>
                  </a:txBody>
                  <a:tcPr marL="0" marR="0" marT="0" marB="0" anchor="ctr">
                    <a:solidFill>
                      <a:schemeClr val="bg1"/>
                    </a:solidFill>
                  </a:tcPr>
                </a:tc>
                <a:tc>
                  <a:txBody>
                    <a:bodyPr/>
                    <a:lstStyle/>
                    <a:p>
                      <a:pPr algn="ctr"/>
                      <a:r>
                        <a:rPr lang="en-GB" sz="2500" b="1" dirty="0">
                          <a:latin typeface="Century Gothic" panose="020B0502020202020204" pitchFamily="34" charset="0"/>
                        </a:rPr>
                        <a:t>7</a:t>
                      </a:r>
                    </a:p>
                  </a:txBody>
                  <a:tcPr marL="0" marR="0" marT="0" marB="0" anchor="ctr">
                    <a:solidFill>
                      <a:schemeClr val="bg1"/>
                    </a:solidFill>
                  </a:tcPr>
                </a:tc>
                <a:tc>
                  <a:txBody>
                    <a:bodyPr/>
                    <a:lstStyle/>
                    <a:p>
                      <a:pPr algn="ctr"/>
                      <a:r>
                        <a:rPr lang="en-GB" sz="2500" b="1" dirty="0">
                          <a:latin typeface="Century Gothic" panose="020B0502020202020204" pitchFamily="34" charset="0"/>
                        </a:rPr>
                        <a:t>7</a:t>
                      </a:r>
                    </a:p>
                  </a:txBody>
                  <a:tcPr marL="0" marR="0" marT="0" marB="0" anchor="ctr">
                    <a:solidFill>
                      <a:schemeClr val="bg1"/>
                    </a:solidFill>
                  </a:tcPr>
                </a:tc>
                <a:extLst>
                  <a:ext uri="{0D108BD9-81ED-4DB2-BD59-A6C34878D82A}">
                    <a16:rowId xmlns:a16="http://schemas.microsoft.com/office/drawing/2014/main" val="3558968836"/>
                  </a:ext>
                </a:extLst>
              </a:tr>
            </a:tbl>
          </a:graphicData>
        </a:graphic>
      </p:graphicFrame>
      <p:grpSp>
        <p:nvGrpSpPr>
          <p:cNvPr id="11" name="Group 10">
            <a:extLst>
              <a:ext uri="{FF2B5EF4-FFF2-40B4-BE49-F238E27FC236}">
                <a16:creationId xmlns:a16="http://schemas.microsoft.com/office/drawing/2014/main" id="{C71CD945-B64B-4FD2-9153-6ADE3B63CA35}"/>
              </a:ext>
            </a:extLst>
          </p:cNvPr>
          <p:cNvGrpSpPr/>
          <p:nvPr/>
        </p:nvGrpSpPr>
        <p:grpSpPr>
          <a:xfrm>
            <a:off x="27814" y="6454317"/>
            <a:ext cx="1231337" cy="403587"/>
            <a:chOff x="36360" y="6454317"/>
            <a:chExt cx="1231337" cy="403587"/>
          </a:xfrm>
        </p:grpSpPr>
        <p:sp>
          <p:nvSpPr>
            <p:cNvPr id="12" name="TextBox 8">
              <a:extLst>
                <a:ext uri="{FF2B5EF4-FFF2-40B4-BE49-F238E27FC236}">
                  <a16:creationId xmlns:a16="http://schemas.microsoft.com/office/drawing/2014/main" id="{19DEAAD6-DAD1-46FB-9ADB-3F267923246C}"/>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20" name="Picture 19" descr="A close up of a sign&#10;&#10;Description generated with high confidence">
              <a:extLst>
                <a:ext uri="{FF2B5EF4-FFF2-40B4-BE49-F238E27FC236}">
                  <a16:creationId xmlns:a16="http://schemas.microsoft.com/office/drawing/2014/main" id="{9E30F2BF-9C8C-41B5-8C33-9BEEC2BFE4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2516611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34" name="Group 33">
            <a:extLst>
              <a:ext uri="{FF2B5EF4-FFF2-40B4-BE49-F238E27FC236}">
                <a16:creationId xmlns:a16="http://schemas.microsoft.com/office/drawing/2014/main" id="{AB143BC6-A6F4-45E5-931E-EA060E28DE84}"/>
              </a:ext>
            </a:extLst>
          </p:cNvPr>
          <p:cNvGrpSpPr/>
          <p:nvPr/>
        </p:nvGrpSpPr>
        <p:grpSpPr>
          <a:xfrm>
            <a:off x="27814" y="6454317"/>
            <a:ext cx="1231337" cy="403587"/>
            <a:chOff x="36360" y="6454317"/>
            <a:chExt cx="1231337" cy="403587"/>
          </a:xfrm>
        </p:grpSpPr>
        <p:sp>
          <p:nvSpPr>
            <p:cNvPr id="35" name="TextBox 8">
              <a:extLst>
                <a:ext uri="{FF2B5EF4-FFF2-40B4-BE49-F238E27FC236}">
                  <a16:creationId xmlns:a16="http://schemas.microsoft.com/office/drawing/2014/main" id="{917AF5D4-13F5-479D-BBBF-3D12304156DB}"/>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36" name="Picture 35" descr="A close up of a sign&#10;&#10;Description generated with high confidence">
              <a:extLst>
                <a:ext uri="{FF2B5EF4-FFF2-40B4-BE49-F238E27FC236}">
                  <a16:creationId xmlns:a16="http://schemas.microsoft.com/office/drawing/2014/main" id="{01ED9A83-5C14-4985-AFC8-92897A595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6" name="Picture 15">
            <a:extLst>
              <a:ext uri="{FF2B5EF4-FFF2-40B4-BE49-F238E27FC236}">
                <a16:creationId xmlns:a16="http://schemas.microsoft.com/office/drawing/2014/main" id="{C396258A-599B-4676-8D0F-BCE95F69D4AC}"/>
              </a:ext>
            </a:extLst>
          </p:cNvPr>
          <p:cNvPicPr>
            <a:picLocks noChangeAspect="1"/>
          </p:cNvPicPr>
          <p:nvPr/>
        </p:nvPicPr>
        <p:blipFill>
          <a:blip r:embed="rId4"/>
          <a:stretch>
            <a:fillRect/>
          </a:stretch>
        </p:blipFill>
        <p:spPr>
          <a:xfrm>
            <a:off x="115438" y="134138"/>
            <a:ext cx="8913124" cy="6322100"/>
          </a:xfrm>
          <a:prstGeom prst="rect">
            <a:avLst/>
          </a:prstGeom>
        </p:spPr>
      </p:pic>
      <p:sp>
        <p:nvSpPr>
          <p:cNvPr id="17" name="Rectangle 16">
            <a:extLst>
              <a:ext uri="{FF2B5EF4-FFF2-40B4-BE49-F238E27FC236}">
                <a16:creationId xmlns:a16="http://schemas.microsoft.com/office/drawing/2014/main" id="{48171556-0724-4765-A514-93DA9539CB6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2000" b="1" u="sng"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Write a word problem for each of the following calculations. </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Now solve your word problems.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a:t>
            </a:r>
          </a:p>
          <a:p>
            <a:pPr algn="ctr"/>
            <a:endParaRPr lang="en-GB" sz="2000" b="1" u="sng" dirty="0">
              <a:solidFill>
                <a:schemeClr val="tx1"/>
              </a:solidFill>
              <a:latin typeface="Century Gothic" panose="020B0502020202020204" pitchFamily="34" charset="0"/>
            </a:endParaRPr>
          </a:p>
          <a:p>
            <a:pPr algn="ctr"/>
            <a:endParaRPr lang="en-GB" sz="28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42169043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36" name="Group 35">
            <a:extLst>
              <a:ext uri="{FF2B5EF4-FFF2-40B4-BE49-F238E27FC236}">
                <a16:creationId xmlns:a16="http://schemas.microsoft.com/office/drawing/2014/main" id="{4A1D856F-D284-472F-B752-E6E05127E89F}"/>
              </a:ext>
            </a:extLst>
          </p:cNvPr>
          <p:cNvGrpSpPr/>
          <p:nvPr/>
        </p:nvGrpSpPr>
        <p:grpSpPr>
          <a:xfrm>
            <a:off x="27814" y="6454317"/>
            <a:ext cx="1231337" cy="403587"/>
            <a:chOff x="36360" y="6454317"/>
            <a:chExt cx="1231337" cy="403587"/>
          </a:xfrm>
        </p:grpSpPr>
        <p:sp>
          <p:nvSpPr>
            <p:cNvPr id="37" name="TextBox 8">
              <a:extLst>
                <a:ext uri="{FF2B5EF4-FFF2-40B4-BE49-F238E27FC236}">
                  <a16:creationId xmlns:a16="http://schemas.microsoft.com/office/drawing/2014/main" id="{5339AEC9-0C47-4DD2-B057-410FE6A9FCA0}"/>
                </a:ext>
              </a:extLst>
            </p:cNvPr>
            <p:cNvSpPr txBox="1"/>
            <p:nvPr/>
          </p:nvSpPr>
          <p:spPr>
            <a:xfrm>
              <a:off x="36360"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pic>
          <p:nvPicPr>
            <p:cNvPr id="38" name="Picture 37" descr="A close up of a sign&#10;&#10;Description generated with high confidence">
              <a:extLst>
                <a:ext uri="{FF2B5EF4-FFF2-40B4-BE49-F238E27FC236}">
                  <a16:creationId xmlns:a16="http://schemas.microsoft.com/office/drawing/2014/main" id="{9AF9D4EA-8B8C-4A73-B4F8-919B6AB19A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7" name="Picture 16">
            <a:extLst>
              <a:ext uri="{FF2B5EF4-FFF2-40B4-BE49-F238E27FC236}">
                <a16:creationId xmlns:a16="http://schemas.microsoft.com/office/drawing/2014/main" id="{C2A42BA0-BF70-469E-BDA6-6B184C670833}"/>
              </a:ext>
            </a:extLst>
          </p:cNvPr>
          <p:cNvPicPr>
            <a:picLocks noChangeAspect="1"/>
          </p:cNvPicPr>
          <p:nvPr/>
        </p:nvPicPr>
        <p:blipFill>
          <a:blip r:embed="rId4"/>
          <a:stretch>
            <a:fillRect/>
          </a:stretch>
        </p:blipFill>
        <p:spPr>
          <a:xfrm>
            <a:off x="115438" y="134138"/>
            <a:ext cx="8913124" cy="6322100"/>
          </a:xfrm>
          <a:prstGeom prst="rect">
            <a:avLst/>
          </a:prstGeom>
        </p:spPr>
      </p:pic>
      <p:sp>
        <p:nvSpPr>
          <p:cNvPr id="18" name="Rectangle 17">
            <a:extLst>
              <a:ext uri="{FF2B5EF4-FFF2-40B4-BE49-F238E27FC236}">
                <a16:creationId xmlns:a16="http://schemas.microsoft.com/office/drawing/2014/main" id="{3C6F9D40-D073-423F-A467-E62242105AA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2000" b="1" u="sng"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Write a word problem for each of the following calculations. </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Now solve your word problems.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a:p>
            <a:endParaRPr lang="en-GB" sz="2000" b="1" dirty="0">
              <a:solidFill>
                <a:srgbClr val="FF0000"/>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a:t>
            </a:r>
          </a:p>
          <a:p>
            <a:pPr algn="ctr"/>
            <a:endParaRPr lang="en-GB" sz="2000" b="1" u="sng" dirty="0">
              <a:solidFill>
                <a:schemeClr val="tx1"/>
              </a:solidFill>
              <a:latin typeface="Century Gothic" panose="020B0502020202020204" pitchFamily="34" charset="0"/>
            </a:endParaRPr>
          </a:p>
          <a:p>
            <a:pPr algn="ctr"/>
            <a:endParaRPr lang="en-GB" sz="2800" dirty="0">
              <a:solidFill>
                <a:srgbClr val="FF0000"/>
              </a:solidFill>
              <a:latin typeface="SassoonCRInfantMedium" panose="02000603020000020003" pitchFamily="2" charset="0"/>
            </a:endParaRPr>
          </a:p>
        </p:txBody>
      </p:sp>
      <p:sp>
        <p:nvSpPr>
          <p:cNvPr id="20" name="Speech Bubble: Rectangle with Corners Rounded 19">
            <a:extLst>
              <a:ext uri="{FF2B5EF4-FFF2-40B4-BE49-F238E27FC236}">
                <a16:creationId xmlns:a16="http://schemas.microsoft.com/office/drawing/2014/main" id="{E7C47389-508C-4546-B092-66A342A22E07}"/>
              </a:ext>
            </a:extLst>
          </p:cNvPr>
          <p:cNvSpPr/>
          <p:nvPr/>
        </p:nvSpPr>
        <p:spPr>
          <a:xfrm>
            <a:off x="714375" y="3474343"/>
            <a:ext cx="3675184" cy="2269231"/>
          </a:xfrm>
          <a:prstGeom prst="wedgeRoundRectCallout">
            <a:avLst>
              <a:gd name="adj1" fmla="val -44677"/>
              <a:gd name="adj2" fmla="val 63976"/>
              <a:gd name="adj3" fmla="val 16667"/>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b="1" dirty="0">
              <a:solidFill>
                <a:srgbClr val="FF0000"/>
              </a:solidFill>
              <a:latin typeface="Century Gothic" panose="020B0502020202020204" pitchFamily="34" charset="0"/>
            </a:endParaRPr>
          </a:p>
          <a:p>
            <a:pPr algn="ctr"/>
            <a:r>
              <a:rPr lang="en-GB" b="1" dirty="0">
                <a:solidFill>
                  <a:srgbClr val="FF0000"/>
                </a:solidFill>
                <a:latin typeface="Century Gothic" panose="020B0502020202020204" pitchFamily="34" charset="0"/>
              </a:rPr>
              <a:t>Gino has 49 treats for his fish. He has 7 fish. How many treats do they each get?</a:t>
            </a:r>
          </a:p>
          <a:p>
            <a:pPr algn="ctr"/>
            <a:endParaRPr lang="en-GB" b="1" dirty="0">
              <a:solidFill>
                <a:srgbClr val="FF0000"/>
              </a:solidFill>
              <a:latin typeface="Century Gothic" panose="020B0502020202020204" pitchFamily="34" charset="0"/>
            </a:endParaRPr>
          </a:p>
          <a:p>
            <a:pPr algn="ctr"/>
            <a:r>
              <a:rPr lang="en-GB" b="1" dirty="0">
                <a:solidFill>
                  <a:srgbClr val="FF0000"/>
                </a:solidFill>
                <a:latin typeface="Century Gothic" panose="020B0502020202020204" pitchFamily="34" charset="0"/>
              </a:rPr>
              <a:t>49 ÷ 7 = 7</a:t>
            </a:r>
          </a:p>
          <a:p>
            <a:pPr algn="ctr"/>
            <a:endParaRPr lang="en-GB" b="1" dirty="0">
              <a:solidFill>
                <a:srgbClr val="FF0000"/>
              </a:solidFill>
              <a:latin typeface="Century Gothic" panose="020B0502020202020204" pitchFamily="34" charset="0"/>
            </a:endParaRPr>
          </a:p>
          <a:p>
            <a:pPr algn="ctr"/>
            <a:r>
              <a:rPr lang="en-GB" b="1" dirty="0">
                <a:solidFill>
                  <a:srgbClr val="FF0000"/>
                </a:solidFill>
                <a:latin typeface="Century Gothic" panose="020B0502020202020204" pitchFamily="34" charset="0"/>
              </a:rPr>
              <a:t>They get 7 treats each. </a:t>
            </a:r>
          </a:p>
          <a:p>
            <a:pPr algn="ctr"/>
            <a:endParaRPr lang="en-GB" dirty="0">
              <a:solidFill>
                <a:srgbClr val="FF0000"/>
              </a:solidFill>
            </a:endParaRPr>
          </a:p>
        </p:txBody>
      </p:sp>
      <p:sp>
        <p:nvSpPr>
          <p:cNvPr id="21" name="Speech Bubble: Rectangle with Corners Rounded 20">
            <a:extLst>
              <a:ext uri="{FF2B5EF4-FFF2-40B4-BE49-F238E27FC236}">
                <a16:creationId xmlns:a16="http://schemas.microsoft.com/office/drawing/2014/main" id="{0ED6E176-133E-45DE-B598-393D04886CDC}"/>
              </a:ext>
            </a:extLst>
          </p:cNvPr>
          <p:cNvSpPr/>
          <p:nvPr/>
        </p:nvSpPr>
        <p:spPr>
          <a:xfrm>
            <a:off x="4754441" y="3474343"/>
            <a:ext cx="3675184" cy="2269231"/>
          </a:xfrm>
          <a:prstGeom prst="wedgeRoundRectCallout">
            <a:avLst>
              <a:gd name="adj1" fmla="val 47588"/>
              <a:gd name="adj2" fmla="val 60655"/>
              <a:gd name="adj3" fmla="val 16667"/>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rgbClr val="FF0000"/>
                </a:solidFill>
                <a:latin typeface="Century Gothic" panose="020B0502020202020204" pitchFamily="34" charset="0"/>
              </a:rPr>
              <a:t>There are 4 muffins in a box and I have 7 boxes. How many are there altogether? </a:t>
            </a:r>
          </a:p>
          <a:p>
            <a:pPr algn="ctr"/>
            <a:endParaRPr lang="en-GB" b="1" dirty="0">
              <a:solidFill>
                <a:srgbClr val="FF0000"/>
              </a:solidFill>
              <a:latin typeface="Century Gothic" panose="020B0502020202020204" pitchFamily="34" charset="0"/>
            </a:endParaRPr>
          </a:p>
          <a:p>
            <a:pPr algn="ctr"/>
            <a:r>
              <a:rPr lang="en-GB" b="1" dirty="0">
                <a:solidFill>
                  <a:srgbClr val="FF0000"/>
                </a:solidFill>
                <a:latin typeface="Century Gothic" panose="020B0502020202020204" pitchFamily="34" charset="0"/>
              </a:rPr>
              <a:t>4 x 7 = 28</a:t>
            </a:r>
          </a:p>
          <a:p>
            <a:pPr algn="ctr"/>
            <a:endParaRPr lang="en-GB" b="1" dirty="0">
              <a:solidFill>
                <a:srgbClr val="FF0000"/>
              </a:solidFill>
              <a:latin typeface="Century Gothic" panose="020B0502020202020204" pitchFamily="34" charset="0"/>
            </a:endParaRPr>
          </a:p>
          <a:p>
            <a:pPr algn="ctr"/>
            <a:r>
              <a:rPr lang="en-GB" b="1" dirty="0">
                <a:solidFill>
                  <a:srgbClr val="FF0000"/>
                </a:solidFill>
                <a:latin typeface="Century Gothic" panose="020B0502020202020204" pitchFamily="34" charset="0"/>
              </a:rPr>
              <a:t>There are 28 muffins altogether. </a:t>
            </a:r>
          </a:p>
        </p:txBody>
      </p:sp>
    </p:spTree>
    <p:extLst>
      <p:ext uri="{BB962C8B-B14F-4D97-AF65-F5344CB8AC3E}">
        <p14:creationId xmlns:p14="http://schemas.microsoft.com/office/powerpoint/2010/main" val="20936575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571e11c5eb0f57803ce0a807acb8b90a">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23555bd6f297cf4c0acd9aacdfd8cc7f"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4AE4957-89CA-4516-9FC5-800CE284C4A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EF8F11D-A449-4684-B8E0-461263A2E192}">
  <ds:schemaRefs>
    <ds:schemaRef ds:uri="http://schemas.microsoft.com/office/2006/documentManagement/types"/>
    <ds:schemaRef ds:uri="http://schemas.openxmlformats.org/package/2006/metadata/core-properties"/>
    <ds:schemaRef ds:uri="http://purl.org/dc/elements/1.1/"/>
    <ds:schemaRef ds:uri="http://schemas.microsoft.com/office/2006/metadata/properties"/>
    <ds:schemaRef ds:uri="http://schemas.microsoft.com/sharepoint/v3"/>
    <ds:schemaRef ds:uri="http://schemas.microsoft.com/office/infopath/2007/PartnerControls"/>
    <ds:schemaRef ds:uri="http://purl.org/dc/terms/"/>
    <ds:schemaRef ds:uri="0f0ae0ff-29c4-4766-b250-c1a9bee8d430"/>
    <ds:schemaRef ds:uri="86144f90-c7b6-48d0-aae5-f5e9e48cc3df"/>
    <ds:schemaRef ds:uri="http://www.w3.org/XML/1998/namespace"/>
    <ds:schemaRef ds:uri="http://purl.org/dc/dcmitype/"/>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1956</TotalTime>
  <Words>1042</Words>
  <Application>Microsoft Office PowerPoint</Application>
  <PresentationFormat>On-screen Show (4:3)</PresentationFormat>
  <Paragraphs>633</Paragraphs>
  <Slides>18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Calibri</vt:lpstr>
      <vt:lpstr>Calibri Light</vt:lpstr>
      <vt:lpstr>Century Gothic</vt:lpstr>
      <vt:lpstr>SassoonCRInfantMedium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Multiply and Divide by 7 Teaching Powerpoint</dc:title>
  <dc:creator>Ashleigh Sobol</dc:creator>
  <cp:lastModifiedBy>Rachel Jeffery</cp:lastModifiedBy>
  <cp:revision>52</cp:revision>
  <dcterms:created xsi:type="dcterms:W3CDTF">2018-03-17T10:08:43Z</dcterms:created>
  <dcterms:modified xsi:type="dcterms:W3CDTF">2020-11-28T15:13:23Z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