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0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74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455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5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81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552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62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086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53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125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59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85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A63EB-9073-43C0-AD08-1598C33B2A3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2CB6C-752A-48E7-A1DD-B004CE424A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88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518837" cy="4970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0526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585913"/>
            <a:ext cx="59055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2956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Old Saudi Arabia 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184" y="1600200"/>
            <a:ext cx="678563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2777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Old Saudi Arabia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077244"/>
            <a:ext cx="4762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6596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Comic Sans MS" panose="030F0702030302020204" pitchFamily="66" charset="0"/>
              </a:rPr>
              <a:t>How is Saudi Arabia different to the UK?</a:t>
            </a:r>
          </a:p>
        </p:txBody>
      </p:sp>
    </p:spTree>
    <p:extLst>
      <p:ext uri="{BB962C8B-B14F-4D97-AF65-F5344CB8AC3E}">
        <p14:creationId xmlns:p14="http://schemas.microsoft.com/office/powerpoint/2010/main" val="2988465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Modern Saudi Arabia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30" y="1600200"/>
            <a:ext cx="724154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8552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18</Words>
  <Application>Microsoft Office PowerPoint</Application>
  <PresentationFormat>On-screen Show (4:3)</PresentationFormat>
  <Paragraphs>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Old Saudi Arabia </vt:lpstr>
      <vt:lpstr>Old Saudi Arabia </vt:lpstr>
      <vt:lpstr>PowerPoint Presentation</vt:lpstr>
      <vt:lpstr>Modern Saudi Arabia </vt:lpstr>
    </vt:vector>
  </TitlesOfParts>
  <Company>Authorised Users Only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Taylor</dc:creator>
  <cp:lastModifiedBy>Helen Coulthard</cp:lastModifiedBy>
  <cp:revision>8</cp:revision>
  <dcterms:created xsi:type="dcterms:W3CDTF">2018-01-07T11:48:52Z</dcterms:created>
  <dcterms:modified xsi:type="dcterms:W3CDTF">2021-01-07T13:10:56Z</dcterms:modified>
</cp:coreProperties>
</file>