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3" r:id="rId3"/>
    <p:sldId id="268" r:id="rId4"/>
    <p:sldId id="275" r:id="rId5"/>
    <p:sldId id="274" r:id="rId6"/>
    <p:sldId id="273" r:id="rId7"/>
    <p:sldId id="272" r:id="rId8"/>
    <p:sldId id="271" r:id="rId9"/>
    <p:sldId id="270" r:id="rId10"/>
    <p:sldId id="269" r:id="rId11"/>
    <p:sldId id="267" r:id="rId12"/>
    <p:sldId id="266" r:id="rId13"/>
    <p:sldId id="261" r:id="rId14"/>
    <p:sldId id="260" r:id="rId15"/>
    <p:sldId id="259" r:id="rId16"/>
    <p:sldId id="258" r:id="rId17"/>
    <p:sldId id="257" r:id="rId18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0" d="100"/>
          <a:sy n="60" d="100"/>
        </p:scale>
        <p:origin x="119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customXml" Target="../customXml/item3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ustomXml" Target="../customXml/item2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customXml" Target="../customXml/item1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15/03/2022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15/03/2022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15/03/2022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15/03/2022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15/03/2022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15/03/2022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15/03/2022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15/03/2022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15/03/2022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15/03/2022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15/03/2022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15/03/2022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bc.co.uk/news/business-60620378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://www.bbc.co.uk/newsround/55986203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bc.co.uk/news/business-60620378" TargetMode="External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://www.bbc.co.uk/newsround/55986203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icture-news.co.uk/discuss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twitter.com/helppicture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icture-news.co.uk/discuss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twitter.com/helppicture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ext, orange, vending machine&#10;&#10;Description automatically generated">
            <a:extLst>
              <a:ext uri="{FF2B5EF4-FFF2-40B4-BE49-F238E27FC236}">
                <a16:creationId xmlns:a16="http://schemas.microsoft.com/office/drawing/2014/main" id="{56F16377-AC1D-4DB0-A1FB-AAC13A4E12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ext, outdoor, red, orange&#10;&#10;Description automatically generated">
            <a:extLst>
              <a:ext uri="{FF2B5EF4-FFF2-40B4-BE49-F238E27FC236}">
                <a16:creationId xmlns:a16="http://schemas.microsoft.com/office/drawing/2014/main" id="{00AE9769-0D97-4B9A-8FB6-E328CF6E9B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ext&#10;&#10;Description automatically generated">
            <a:extLst>
              <a:ext uri="{FF2B5EF4-FFF2-40B4-BE49-F238E27FC236}">
                <a16:creationId xmlns:a16="http://schemas.microsoft.com/office/drawing/2014/main" id="{9792B42B-A2BF-4506-A1DC-35B52F8D84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5" name="Rectangle 4">
            <a:hlinkClick r:id="rId3"/>
            <a:extLst>
              <a:ext uri="{FF2B5EF4-FFF2-40B4-BE49-F238E27FC236}">
                <a16:creationId xmlns:a16="http://schemas.microsoft.com/office/drawing/2014/main" id="{2D0798B5-04A9-4BFA-A76F-9D9D11DBD267}"/>
              </a:ext>
            </a:extLst>
          </p:cNvPr>
          <p:cNvSpPr/>
          <p:nvPr/>
        </p:nvSpPr>
        <p:spPr>
          <a:xfrm>
            <a:off x="6905845" y="5646058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hlinkClick r:id="rId4"/>
            <a:extLst>
              <a:ext uri="{FF2B5EF4-FFF2-40B4-BE49-F238E27FC236}">
                <a16:creationId xmlns:a16="http://schemas.microsoft.com/office/drawing/2014/main" id="{7C103F6E-4C42-400C-ABA5-D2C6B6202932}"/>
              </a:ext>
            </a:extLst>
          </p:cNvPr>
          <p:cNvSpPr/>
          <p:nvPr/>
        </p:nvSpPr>
        <p:spPr>
          <a:xfrm>
            <a:off x="6560285" y="5923056"/>
            <a:ext cx="744279" cy="27644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hlinkClick r:id="rId5"/>
            <a:extLst>
              <a:ext uri="{FF2B5EF4-FFF2-40B4-BE49-F238E27FC236}">
                <a16:creationId xmlns:a16="http://schemas.microsoft.com/office/drawing/2014/main" id="{AEB40209-630C-4583-A1EC-F1822D2FD16C}"/>
              </a:ext>
            </a:extLst>
          </p:cNvPr>
          <p:cNvSpPr/>
          <p:nvPr/>
        </p:nvSpPr>
        <p:spPr>
          <a:xfrm>
            <a:off x="6544338" y="6231951"/>
            <a:ext cx="723014" cy="24454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78987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Map&#10;&#10;Description automatically generated">
            <a:extLst>
              <a:ext uri="{FF2B5EF4-FFF2-40B4-BE49-F238E27FC236}">
                <a16:creationId xmlns:a16="http://schemas.microsoft.com/office/drawing/2014/main" id="{D7523939-D045-4701-BB6A-8D80B1E8EC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67466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imeline&#10;&#10;Description automatically generated">
            <a:extLst>
              <a:ext uri="{FF2B5EF4-FFF2-40B4-BE49-F238E27FC236}">
                <a16:creationId xmlns:a16="http://schemas.microsoft.com/office/drawing/2014/main" id="{61A40660-35B1-437B-839E-174FD4CBE8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57643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BBCE0E7A-E910-42D4-9EA9-600A1C6A92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56684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iagram, text&#10;&#10;Description automatically generated">
            <a:extLst>
              <a:ext uri="{FF2B5EF4-FFF2-40B4-BE49-F238E27FC236}">
                <a16:creationId xmlns:a16="http://schemas.microsoft.com/office/drawing/2014/main" id="{91D9F437-46DC-4F83-849B-FC85A7F470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67841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imeline&#10;&#10;Description automatically generated">
            <a:extLst>
              <a:ext uri="{FF2B5EF4-FFF2-40B4-BE49-F238E27FC236}">
                <a16:creationId xmlns:a16="http://schemas.microsoft.com/office/drawing/2014/main" id="{CC42346A-9647-449A-AB3D-D809018393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40636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iagram&#10;&#10;Description automatically generated">
            <a:extLst>
              <a:ext uri="{FF2B5EF4-FFF2-40B4-BE49-F238E27FC236}">
                <a16:creationId xmlns:a16="http://schemas.microsoft.com/office/drawing/2014/main" id="{1BD24C94-D220-499A-861B-57E7C385F3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95209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diagram&#10;&#10;Description automatically generated">
            <a:extLst>
              <a:ext uri="{FF2B5EF4-FFF2-40B4-BE49-F238E27FC236}">
                <a16:creationId xmlns:a16="http://schemas.microsoft.com/office/drawing/2014/main" id="{5DB8C21C-124F-475E-9EFB-A0F18E4D4A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033787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ext&#10;&#10;Description automatically generated with medium confidence">
            <a:extLst>
              <a:ext uri="{FF2B5EF4-FFF2-40B4-BE49-F238E27FC236}">
                <a16:creationId xmlns:a16="http://schemas.microsoft.com/office/drawing/2014/main" id="{D2977935-E423-495B-A77E-78E342BE14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581643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iagram&#10;&#10;Description automatically generated">
            <a:extLst>
              <a:ext uri="{FF2B5EF4-FFF2-40B4-BE49-F238E27FC236}">
                <a16:creationId xmlns:a16="http://schemas.microsoft.com/office/drawing/2014/main" id="{4B04FE26-AD4F-41A1-8A27-21DC186281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27586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ext&#10;&#10;Description automatically generated">
            <a:extLst>
              <a:ext uri="{FF2B5EF4-FFF2-40B4-BE49-F238E27FC236}">
                <a16:creationId xmlns:a16="http://schemas.microsoft.com/office/drawing/2014/main" id="{6CDFDE59-D319-4B2C-B0E0-FCD6838523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raphical user interface, text, website&#10;&#10;Description automatically generated">
            <a:extLst>
              <a:ext uri="{FF2B5EF4-FFF2-40B4-BE49-F238E27FC236}">
                <a16:creationId xmlns:a16="http://schemas.microsoft.com/office/drawing/2014/main" id="{BD5C963B-0A69-4B86-9266-B692468484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A358F1D0-B1B0-42B3-A208-CB154AF8DDDA}"/>
              </a:ext>
            </a:extLst>
          </p:cNvPr>
          <p:cNvSpPr/>
          <p:nvPr/>
        </p:nvSpPr>
        <p:spPr>
          <a:xfrm>
            <a:off x="7426841" y="1658849"/>
            <a:ext cx="2365745" cy="21248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3307C00B-9D2D-4A3D-AB58-529D9E25FA32}"/>
              </a:ext>
            </a:extLst>
          </p:cNvPr>
          <p:cNvSpPr/>
          <p:nvPr/>
        </p:nvSpPr>
        <p:spPr>
          <a:xfrm>
            <a:off x="7426841" y="2159129"/>
            <a:ext cx="2131829" cy="33952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AADE341C-4527-4424-B49E-FF36014F5058}"/>
              </a:ext>
            </a:extLst>
          </p:cNvPr>
          <p:cNvSpPr/>
          <p:nvPr/>
        </p:nvSpPr>
        <p:spPr>
          <a:xfrm>
            <a:off x="7426841" y="2664174"/>
            <a:ext cx="1929810" cy="24914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wearing a helmet&#10;&#10;Description automatically generated with low confidence">
            <a:extLst>
              <a:ext uri="{FF2B5EF4-FFF2-40B4-BE49-F238E27FC236}">
                <a16:creationId xmlns:a16="http://schemas.microsoft.com/office/drawing/2014/main" id="{5345AFEB-B13E-4006-8060-6EA128B0BE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7E199D17-6F0A-46BE-9439-170D560BE7F1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hlinkClick r:id="rId3"/>
            <a:extLst>
              <a:ext uri="{FF2B5EF4-FFF2-40B4-BE49-F238E27FC236}">
                <a16:creationId xmlns:a16="http://schemas.microsoft.com/office/drawing/2014/main" id="{73393276-08DD-4DF3-BF59-96C9A57C1D0C}"/>
              </a:ext>
            </a:extLst>
          </p:cNvPr>
          <p:cNvSpPr/>
          <p:nvPr/>
        </p:nvSpPr>
        <p:spPr>
          <a:xfrm>
            <a:off x="9849410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hlinkClick r:id="rId4"/>
            <a:extLst>
              <a:ext uri="{FF2B5EF4-FFF2-40B4-BE49-F238E27FC236}">
                <a16:creationId xmlns:a16="http://schemas.microsoft.com/office/drawing/2014/main" id="{60FF7D75-1B9E-429E-83C3-F4152D90711F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hlinkClick r:id="rId5"/>
            <a:extLst>
              <a:ext uri="{FF2B5EF4-FFF2-40B4-BE49-F238E27FC236}">
                <a16:creationId xmlns:a16="http://schemas.microsoft.com/office/drawing/2014/main" id="{0BE1D36D-DCC3-4704-83E3-FACF6FB516BA}"/>
              </a:ext>
            </a:extLst>
          </p:cNvPr>
          <p:cNvSpPr/>
          <p:nvPr/>
        </p:nvSpPr>
        <p:spPr>
          <a:xfrm>
            <a:off x="9066244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A2B956D2-97EC-4D00-AE6A-F2CEAE5DC488}"/>
              </a:ext>
            </a:extLst>
          </p:cNvPr>
          <p:cNvSpPr/>
          <p:nvPr/>
        </p:nvSpPr>
        <p:spPr>
          <a:xfrm>
            <a:off x="867466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hlinkClick r:id="rId6"/>
            <a:extLst>
              <a:ext uri="{FF2B5EF4-FFF2-40B4-BE49-F238E27FC236}">
                <a16:creationId xmlns:a16="http://schemas.microsoft.com/office/drawing/2014/main" id="{48994220-B0C3-4B94-AAD6-CF1D43682712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raphical user interface&#10;&#10;Description automatically generated with low confidence">
            <a:extLst>
              <a:ext uri="{FF2B5EF4-FFF2-40B4-BE49-F238E27FC236}">
                <a16:creationId xmlns:a16="http://schemas.microsoft.com/office/drawing/2014/main" id="{CB82158D-06A9-4104-B031-26F14B4EA3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5DAEC797-8F15-495F-ACCA-4466FC2F7565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573CABF7-BEEC-4011-9F90-7428581D1CAA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D6484906-3884-4BAB-9188-22E14620B083}"/>
              </a:ext>
            </a:extLst>
          </p:cNvPr>
          <p:cNvSpPr/>
          <p:nvPr/>
        </p:nvSpPr>
        <p:spPr>
          <a:xfrm>
            <a:off x="9066244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4930846B-CB80-4B43-8AC3-14E84243F279}"/>
              </a:ext>
            </a:extLst>
          </p:cNvPr>
          <p:cNvSpPr/>
          <p:nvPr/>
        </p:nvSpPr>
        <p:spPr>
          <a:xfrm>
            <a:off x="867466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CC045B9F-F2F7-46C8-8E4A-4561331EFECC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hlinkClick r:id="rId3"/>
            <a:extLst>
              <a:ext uri="{FF2B5EF4-FFF2-40B4-BE49-F238E27FC236}">
                <a16:creationId xmlns:a16="http://schemas.microsoft.com/office/drawing/2014/main" id="{D2721E38-57AB-43FB-A4C9-13DF2D0179AB}"/>
              </a:ext>
            </a:extLst>
          </p:cNvPr>
          <p:cNvSpPr/>
          <p:nvPr/>
        </p:nvSpPr>
        <p:spPr>
          <a:xfrm>
            <a:off x="8142104" y="5348433"/>
            <a:ext cx="1804245" cy="9418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hlinkClick r:id="rId4"/>
            <a:extLst>
              <a:ext uri="{FF2B5EF4-FFF2-40B4-BE49-F238E27FC236}">
                <a16:creationId xmlns:a16="http://schemas.microsoft.com/office/drawing/2014/main" id="{0F17F06D-1126-41BD-8384-621572C2C08B}"/>
              </a:ext>
            </a:extLst>
          </p:cNvPr>
          <p:cNvSpPr/>
          <p:nvPr/>
        </p:nvSpPr>
        <p:spPr>
          <a:xfrm>
            <a:off x="5672339" y="6064607"/>
            <a:ext cx="116328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hlinkClick r:id="rId5"/>
            <a:extLst>
              <a:ext uri="{FF2B5EF4-FFF2-40B4-BE49-F238E27FC236}">
                <a16:creationId xmlns:a16="http://schemas.microsoft.com/office/drawing/2014/main" id="{39DDE718-6C6F-4181-822A-FF23B4D3214A}"/>
              </a:ext>
            </a:extLst>
          </p:cNvPr>
          <p:cNvSpPr/>
          <p:nvPr/>
        </p:nvSpPr>
        <p:spPr>
          <a:xfrm>
            <a:off x="5651632" y="5706520"/>
            <a:ext cx="1804245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hlinkClick r:id="rId6"/>
            <a:extLst>
              <a:ext uri="{FF2B5EF4-FFF2-40B4-BE49-F238E27FC236}">
                <a16:creationId xmlns:a16="http://schemas.microsoft.com/office/drawing/2014/main" id="{6280A67D-4950-463A-B569-E85F008BB784}"/>
              </a:ext>
            </a:extLst>
          </p:cNvPr>
          <p:cNvSpPr/>
          <p:nvPr/>
        </p:nvSpPr>
        <p:spPr>
          <a:xfrm>
            <a:off x="5710957" y="5351721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raphical user interface&#10;&#10;Description automatically generated">
            <a:extLst>
              <a:ext uri="{FF2B5EF4-FFF2-40B4-BE49-F238E27FC236}">
                <a16:creationId xmlns:a16="http://schemas.microsoft.com/office/drawing/2014/main" id="{32B9CE88-C264-44CF-9ED0-21AA75832A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37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0070FD5F-9B36-4FC2-A61B-48CF5DC6C4F0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48D909FD-EFFD-4E3B-AEEC-21F726207D28}"/>
              </a:ext>
            </a:extLst>
          </p:cNvPr>
          <p:cNvSpPr/>
          <p:nvPr/>
        </p:nvSpPr>
        <p:spPr>
          <a:xfrm>
            <a:off x="9066244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835FA812-DD90-4F2B-8233-2E96EBE4713A}"/>
              </a:ext>
            </a:extLst>
          </p:cNvPr>
          <p:cNvSpPr/>
          <p:nvPr/>
        </p:nvSpPr>
        <p:spPr>
          <a:xfrm>
            <a:off x="867466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hlinkClick r:id="rId5"/>
            <a:extLst>
              <a:ext uri="{FF2B5EF4-FFF2-40B4-BE49-F238E27FC236}">
                <a16:creationId xmlns:a16="http://schemas.microsoft.com/office/drawing/2014/main" id="{F25EB08B-CC32-423F-A0A9-F2A2F888CC5C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C82C5B2A-9935-4E63-837C-5E9939B8EFA8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1" ma:contentTypeDescription="Create a new document." ma:contentTypeScope="" ma:versionID="46597c257a277e0da47d2224bf2510cd">
  <xsd:schema xmlns:xsd="http://www.w3.org/2001/XMLSchema" xmlns:xs="http://www.w3.org/2001/XMLSchema" xmlns:p="http://schemas.microsoft.com/office/2006/metadata/properties" xmlns:ns2="4aed504c-ebe7-463e-82c7-15fe6339b33a" targetNamespace="http://schemas.microsoft.com/office/2006/metadata/properties" ma:root="true" ma:fieldsID="2fbbb73eabe821b807b26fe4b8987e05" ns2:_="">
    <xsd:import namespace="4aed504c-ebe7-463e-82c7-15fe6339b33a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chedule_Date xmlns="4aed504c-ebe7-463e-82c7-15fe6339b33a">2022-03-18 at 06 AM</Schedule_Date>
    <Delivery_Option xmlns="4aed504c-ebe7-463e-82c7-15fe6339b33a">Schedule Delivery</Delivery_Option>
    <Schedule_ID xmlns="4aed504c-ebe7-463e-82c7-15fe6339b33a">222</Schedule_ID>
    <Delivery_Purpose xmlns="4aed504c-ebe7-463e-82c7-15fe6339b33a">Broadcast Email</Delivery_Purpose>
  </documentManagement>
</p:properties>
</file>

<file path=customXml/itemProps1.xml><?xml version="1.0" encoding="utf-8"?>
<ds:datastoreItem xmlns:ds="http://schemas.openxmlformats.org/officeDocument/2006/customXml" ds:itemID="{196DC830-89B1-4C11-A5CC-E957BE416946}"/>
</file>

<file path=customXml/itemProps2.xml><?xml version="1.0" encoding="utf-8"?>
<ds:datastoreItem xmlns:ds="http://schemas.openxmlformats.org/officeDocument/2006/customXml" ds:itemID="{7E574C45-40E0-4C3A-8F4F-A641DA8A7AEF}"/>
</file>

<file path=customXml/itemProps3.xml><?xml version="1.0" encoding="utf-8"?>
<ds:datastoreItem xmlns:ds="http://schemas.openxmlformats.org/officeDocument/2006/customXml" ds:itemID="{B72F472B-CCEF-4B79-A33D-26602908CB37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</TotalTime>
  <Words>0</Words>
  <Application>Microsoft Office PowerPoint</Application>
  <PresentationFormat>Custom</PresentationFormat>
  <Paragraphs>0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1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Ruth Bosomworth</cp:lastModifiedBy>
  <cp:revision>3</cp:revision>
  <dcterms:created xsi:type="dcterms:W3CDTF">2022-03-08T17:50:39Z</dcterms:created>
  <dcterms:modified xsi:type="dcterms:W3CDTF">2022-03-15T16:14:29Z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</Properties>
</file>